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23.jpeg" ContentType="image/jpeg"/>
  <Override PartName="/ppt/media/image21.jpeg" ContentType="image/jpeg"/>
  <Override PartName="/ppt/media/image18.jpeg" ContentType="image/jpeg"/>
  <Override PartName="/ppt/media/image17.jpeg" ContentType="image/jpeg"/>
  <Override PartName="/ppt/media/image15.jpeg" ContentType="image/jpeg"/>
  <Override PartName="/ppt/media/image5.png" ContentType="image/png"/>
  <Override PartName="/ppt/media/image4.png" ContentType="image/png"/>
  <Override PartName="/ppt/media/image8.png" ContentType="image/png"/>
  <Override PartName="/ppt/media/image2.png" ContentType="image/png"/>
  <Override PartName="/ppt/media/image9.png" ContentType="image/png"/>
  <Override PartName="/ppt/media/image22.png" ContentType="image/png"/>
  <Override PartName="/ppt/media/image20.png" ContentType="image/png"/>
  <Override PartName="/ppt/media/image19.png" ContentType="image/png"/>
  <Override PartName="/ppt/media/image3.jpeg" ContentType="image/jpeg"/>
  <Override PartName="/ppt/media/image11.png" ContentType="image/png"/>
  <Override PartName="/ppt/media/image1.jpeg" ContentType="image/jpeg"/>
  <Override PartName="/ppt/media/image6.jpeg" ContentType="image/jpeg"/>
  <Override PartName="/ppt/media/image16.png" ContentType="image/png"/>
  <Override PartName="/ppt/media/image7.jpeg" ContentType="image/jpeg"/>
  <Override PartName="/ppt/media/image10.png" ContentType="image/png"/>
  <Override PartName="/ppt/media/image12.png" ContentType="image/png"/>
  <Override PartName="/ppt/media/image13.png" ContentType="image/png"/>
  <Override PartName="/ppt/media/image14.png" ContentType="image/png"/>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9.xml.rels" ContentType="application/vnd.openxmlformats-package.relationships+xml"/>
  <Override PartName="/ppt/slideMasters/_rels/slideMaster1.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entation.xml" ContentType="application/vnd.openxmlformats-officedocument.presentationml.presentation.main+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slideLayouts/_rels/slideLayout108.xml.rels" ContentType="application/vnd.openxmlformats-package.relationships+xml"/>
  <Override PartName="/ppt/slideLayouts/_rels/slideLayout107.xml.rels" ContentType="application/vnd.openxmlformats-package.relationships+xml"/>
  <Override PartName="/ppt/slideLayouts/_rels/slideLayout106.xml.rels" ContentType="application/vnd.openxmlformats-package.relationships+xml"/>
  <Override PartName="/ppt/slideLayouts/_rels/slideLayout105.xml.rels" ContentType="application/vnd.openxmlformats-package.relationships+xml"/>
  <Override PartName="/ppt/slideLayouts/_rels/slideLayout99.xml.rels" ContentType="application/vnd.openxmlformats-package.relationships+xml"/>
  <Override PartName="/ppt/slideLayouts/_rels/slideLayout104.xml.rels" ContentType="application/vnd.openxmlformats-package.relationships+xml"/>
  <Override PartName="/ppt/slideLayouts/_rels/slideLayout95.xml.rels" ContentType="application/vnd.openxmlformats-package.relationships+xml"/>
  <Override PartName="/ppt/slideLayouts/_rels/slideLayout89.xml.rels" ContentType="application/vnd.openxmlformats-package.relationships+xml"/>
  <Override PartName="/ppt/slideLayouts/_rels/slideLayout88.xml.rels" ContentType="application/vnd.openxmlformats-package.relationships+xml"/>
  <Override PartName="/ppt/slideLayouts/_rels/slideLayout82.xml.rels" ContentType="application/vnd.openxmlformats-package.relationships+xml"/>
  <Override PartName="/ppt/slideLayouts/_rels/slideLayout79.xml.rels" ContentType="application/vnd.openxmlformats-package.relationships+xml"/>
  <Override PartName="/ppt/slideLayouts/_rels/slideLayout85.xml.rels" ContentType="application/vnd.openxmlformats-package.relationships+xml"/>
  <Override PartName="/ppt/slideLayouts/_rels/slideLayout36.xml.rels" ContentType="application/vnd.openxmlformats-package.relationships+xml"/>
  <Override PartName="/ppt/slideLayouts/_rels/slideLayout84.xml.rels" ContentType="application/vnd.openxmlformats-package.relationships+xml"/>
  <Override PartName="/ppt/slideLayouts/_rels/slideLayout35.xml.rels" ContentType="application/vnd.openxmlformats-package.relationships+xml"/>
  <Override PartName="/ppt/slideLayouts/_rels/slideLayout83.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10.xml.rels" ContentType="application/vnd.openxmlformats-package.relationships+xml"/>
  <Override PartName="/ppt/slideLayouts/_rels/slideLayout81.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80.xml.rels" ContentType="application/vnd.openxmlformats-package.relationships+xml"/>
  <Override PartName="/ppt/slideLayouts/_rels/slideLayout31.xml.rels" ContentType="application/vnd.openxmlformats-package.relationships+xml"/>
  <Override PartName="/ppt/slideLayouts/_rels/slideLayout29.xml.rels" ContentType="application/vnd.openxmlformats-package.relationships+xml"/>
  <Override PartName="/ppt/slideLayouts/_rels/slideLayout78.xml.rels" ContentType="application/vnd.openxmlformats-package.relationships+xml"/>
  <Override PartName="/ppt/slideLayouts/_rels/slideLayout30.xml.rels" ContentType="application/vnd.openxmlformats-package.relationships+xml"/>
  <Override PartName="/ppt/slideLayouts/_rels/slideLayout28.xml.rels" ContentType="application/vnd.openxmlformats-package.relationships+xml"/>
  <Override PartName="/ppt/slideLayouts/_rels/slideLayout77.xml.rels" ContentType="application/vnd.openxmlformats-package.relationships+xml"/>
  <Override PartName="/ppt/slideLayouts/_rels/slideLayout39.xml.rels" ContentType="application/vnd.openxmlformats-package.relationships+xml"/>
  <Override PartName="/ppt/slideLayouts/_rels/slideLayout3.xml.rels" ContentType="application/vnd.openxmlformats-package.relationships+xml"/>
  <Override PartName="/ppt/slideLayouts/_rels/slideLayout96.xml.rels" ContentType="application/vnd.openxmlformats-package.relationships+xml"/>
  <Override PartName="/ppt/slideLayouts/_rels/slideLayout4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98.xml.rels" ContentType="application/vnd.openxmlformats-package.relationships+xml"/>
  <Override PartName="/ppt/slideLayouts/_rels/slideLayout49.xml.rels" ContentType="application/vnd.openxmlformats-package.relationships+xml"/>
  <Override PartName="/ppt/slideLayouts/_rels/slideLayout14.xml.rels" ContentType="application/vnd.openxmlformats-package.relationships+xml"/>
  <Override PartName="/ppt/slideLayouts/_rels/slideLayout2.xml.rels" ContentType="application/vnd.openxmlformats-package.relationships+xml"/>
  <Override PartName="/ppt/slideLayouts/_rels/slideLayout46.xml.rels" ContentType="application/vnd.openxmlformats-package.relationships+xml"/>
  <Override PartName="/ppt/slideLayouts/_rels/slideLayout4.xml.rels" ContentType="application/vnd.openxmlformats-package.relationships+xml"/>
  <Override PartName="/ppt/slideLayouts/_rels/slideLayout97.xml.rels" ContentType="application/vnd.openxmlformats-package.relationships+xml"/>
  <Override PartName="/ppt/slideLayouts/_rels/slideLayout48.xml.rels" ContentType="application/vnd.openxmlformats-package.relationships+xml"/>
  <Override PartName="/ppt/slideLayouts/_rels/slideLayout59.xml.rels" ContentType="application/vnd.openxmlformats-package.relationships+xml"/>
  <Override PartName="/ppt/slideLayouts/_rels/slideLayout1.xml.rels" ContentType="application/vnd.openxmlformats-package.relationships+xml"/>
  <Override PartName="/ppt/slideLayouts/_rels/slideLayout60.xml.rels" ContentType="application/vnd.openxmlformats-package.relationships+xml"/>
  <Override PartName="/ppt/slideLayouts/_rels/slideLayout11.xml.rels" ContentType="application/vnd.openxmlformats-package.relationships+xml"/>
  <Override PartName="/ppt/slideLayouts/_rels/slideLayout58.xml.rels" ContentType="application/vnd.openxmlformats-package.relationships+xml"/>
  <Override PartName="/ppt/slideLayouts/_rels/slideLayout20.xml.rels" ContentType="application/vnd.openxmlformats-package.relationships+xml"/>
  <Override PartName="/ppt/slideLayouts/_rels/slideLayout7.xml.rels" ContentType="application/vnd.openxmlformats-package.relationships+xml"/>
  <Override PartName="/ppt/slideLayouts/_rels/slideLayout86.xml.rels" ContentType="application/vnd.openxmlformats-package.relationships+xml"/>
  <Override PartName="/ppt/slideLayouts/_rels/slideLayout37.xml.rels" ContentType="application/vnd.openxmlformats-package.relationships+xml"/>
  <Override PartName="/ppt/slideLayouts/_rels/slideLayout8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90.xml.rels" ContentType="application/vnd.openxmlformats-package.relationships+xml"/>
  <Override PartName="/ppt/slideLayouts/_rels/slideLayout41.xml.rels" ContentType="application/vnd.openxmlformats-package.relationships+xml"/>
  <Override PartName="/ppt/slideLayouts/_rels/slideLayout100.xml.rels" ContentType="application/vnd.openxmlformats-package.relationships+xml"/>
  <Override PartName="/ppt/slideLayouts/_rels/slideLayout91.xml.rels" ContentType="application/vnd.openxmlformats-package.relationships+xml"/>
  <Override PartName="/ppt/slideLayouts/_rels/slideLayout42.xml.rels" ContentType="application/vnd.openxmlformats-package.relationships+xml"/>
  <Override PartName="/ppt/slideLayouts/_rels/slideLayout8.xml.rels" ContentType="application/vnd.openxmlformats-package.relationships+xml"/>
  <Override PartName="/ppt/slideLayouts/_rels/slideLayout21.xml.rels" ContentType="application/vnd.openxmlformats-package.relationships+xml"/>
  <Override PartName="/ppt/slideLayouts/_rels/slideLayout70.xml.rels" ContentType="application/vnd.openxmlformats-package.relationships+xml"/>
  <Override PartName="/ppt/slideLayouts/_rels/slideLayout101.xml.rels" ContentType="application/vnd.openxmlformats-package.relationships+xml"/>
  <Override PartName="/ppt/slideLayouts/_rels/slideLayout92.xml.rels" ContentType="application/vnd.openxmlformats-package.relationships+xml"/>
  <Override PartName="/ppt/slideLayouts/_rels/slideLayout43.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71.xml.rels" ContentType="application/vnd.openxmlformats-package.relationships+xml"/>
  <Override PartName="/ppt/slideLayouts/_rels/slideLayout102.xml.rels" ContentType="application/vnd.openxmlformats-package.relationships+xml"/>
  <Override PartName="/ppt/slideLayouts/_rels/slideLayout93.xml.rels" ContentType="application/vnd.openxmlformats-package.relationships+xml"/>
  <Override PartName="/ppt/slideLayouts/_rels/slideLayout44.xml.rels" ContentType="application/vnd.openxmlformats-package.relationships+xml"/>
  <Override PartName="/ppt/slideLayouts/_rels/slideLayout23.xml.rels" ContentType="application/vnd.openxmlformats-package.relationships+xml"/>
  <Override PartName="/ppt/slideLayouts/_rels/slideLayout72.xml.rels" ContentType="application/vnd.openxmlformats-package.relationships+xml"/>
  <Override PartName="/ppt/slideLayouts/_rels/slideLayout103.xml.rels" ContentType="application/vnd.openxmlformats-package.relationships+xml"/>
  <Override PartName="/ppt/slideLayouts/_rels/slideLayout94.xml.rels" ContentType="application/vnd.openxmlformats-package.relationships+xml"/>
  <Override PartName="/ppt/slideLayouts/_rels/slideLayout45.xml.rels" ContentType="application/vnd.openxmlformats-package.relationships+xml"/>
  <Override PartName="/ppt/slideLayouts/_rels/slideLayout24.xml.rels" ContentType="application/vnd.openxmlformats-package.relationships+xml"/>
  <Override PartName="/ppt/slideLayouts/_rels/slideLayout73.xml.rels" ContentType="application/vnd.openxmlformats-package.relationships+xml"/>
  <Override PartName="/ppt/slideLayouts/_rels/slideLayout50.xml.rels" ContentType="application/vnd.openxmlformats-package.relationships+xml"/>
  <Override PartName="/ppt/slideLayouts/_rels/slideLayout69.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53.xml.rels" ContentType="application/vnd.openxmlformats-package.relationships+xml"/>
  <Override PartName="/ppt/slideLayouts/_rels/slideLayout54.xml.rels" ContentType="application/vnd.openxmlformats-package.relationships+xml"/>
  <Override PartName="/ppt/slideLayouts/_rels/slideLayout55.xml.rels" ContentType="application/vnd.openxmlformats-package.relationships+xml"/>
  <Override PartName="/ppt/slideLayouts/_rels/slideLayout56.xml.rels" ContentType="application/vnd.openxmlformats-package.relationships+xml"/>
  <Override PartName="/ppt/slideLayouts/_rels/slideLayout57.xml.rels" ContentType="application/vnd.openxmlformats-package.relationships+xml"/>
  <Override PartName="/ppt/slideLayouts/_rels/slideLayout12.xml.rels" ContentType="application/vnd.openxmlformats-package.relationships+xml"/>
  <Override PartName="/ppt/slideLayouts/_rels/slideLayout61.xml.rels" ContentType="application/vnd.openxmlformats-package.relationships+xml"/>
  <Override PartName="/ppt/slideLayouts/_rels/slideLayout13.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15.xml.rels" ContentType="application/vnd.openxmlformats-package.relationships+xml"/>
  <Override PartName="/ppt/slideLayouts/_rels/slideLayout64.xml.rels" ContentType="application/vnd.openxmlformats-package.relationships+xml"/>
  <Override PartName="/ppt/slideLayouts/_rels/slideLayout16.xml.rels" ContentType="application/vnd.openxmlformats-package.relationships+xml"/>
  <Override PartName="/ppt/slideLayouts/_rels/slideLayout65.xml.rels" ContentType="application/vnd.openxmlformats-package.relationships+xml"/>
  <Override PartName="/ppt/slideLayouts/_rels/slideLayout17.xml.rels" ContentType="application/vnd.openxmlformats-package.relationships+xml"/>
  <Override PartName="/ppt/slideLayouts/_rels/slideLayout66.xml.rels" ContentType="application/vnd.openxmlformats-package.relationships+xml"/>
  <Override PartName="/ppt/slideLayouts/_rels/slideLayout18.xml.rels" ContentType="application/vnd.openxmlformats-package.relationships+xml"/>
  <Override PartName="/ppt/slideLayouts/_rels/slideLayout67.xml.rels" ContentType="application/vnd.openxmlformats-package.relationships+xml"/>
  <Override PartName="/ppt/slideLayouts/_rels/slideLayout19.xml.rels" ContentType="application/vnd.openxmlformats-package.relationships+xml"/>
  <Override PartName="/ppt/slideLayouts/_rels/slideLayout68.xml.rels" ContentType="application/vnd.openxmlformats-package.relationships+xml"/>
  <Override PartName="/ppt/slideLayouts/_rels/slideLayout25.xml.rels" ContentType="application/vnd.openxmlformats-package.relationships+xml"/>
  <Override PartName="/ppt/slideLayouts/_rels/slideLayout74.xml.rels" ContentType="application/vnd.openxmlformats-package.relationships+xml"/>
  <Override PartName="/ppt/slideLayouts/_rels/slideLayout26.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slideLayout99.xml" ContentType="application/vnd.openxmlformats-officedocument.presentationml.slideLayout+xml"/>
  <Override PartName="/ppt/slideLayouts/slideLayout98.xml" ContentType="application/vnd.openxmlformats-officedocument.presentationml.slideLayout+xml"/>
  <Override PartName="/ppt/slideLayouts/slideLayout97.xml" ContentType="application/vnd.openxmlformats-officedocument.presentationml.slideLayout+xml"/>
  <Override PartName="/ppt/slideLayouts/slideLayout96.xml" ContentType="application/vnd.openxmlformats-officedocument.presentationml.slideLayout+xml"/>
  <Override PartName="/ppt/slideLayouts/slideLayout95.xml" ContentType="application/vnd.openxmlformats-officedocument.presentationml.slideLayout+xml"/>
  <Override PartName="/ppt/slideLayouts/slideLayout94.xml" ContentType="application/vnd.openxmlformats-officedocument.presentationml.slideLayout+xml"/>
  <Override PartName="/ppt/slideLayouts/slideLayout93.xml" ContentType="application/vnd.openxmlformats-officedocument.presentationml.slideLayout+xml"/>
  <Override PartName="/ppt/slideLayouts/slideLayout92.xml" ContentType="application/vnd.openxmlformats-officedocument.presentationml.slideLayout+xml"/>
  <Override PartName="/ppt/slideLayouts/slideLayout91.xml" ContentType="application/vnd.openxmlformats-officedocument.presentationml.slideLayout+xml"/>
  <Override PartName="/ppt/slideLayouts/slideLayout90.xml" ContentType="application/vnd.openxmlformats-officedocument.presentationml.slideLayout+xml"/>
  <Override PartName="/ppt/slideLayouts/slideLayout89.xml" ContentType="application/vnd.openxmlformats-officedocument.presentationml.slideLayout+xml"/>
  <Override PartName="/ppt/slideLayouts/slideLayout88.xml" ContentType="application/vnd.openxmlformats-officedocument.presentationml.slideLayout+xml"/>
  <Override PartName="/ppt/slideLayouts/slideLayout87.xml" ContentType="application/vnd.openxmlformats-officedocument.presentationml.slideLayout+xml"/>
  <Override PartName="/ppt/slideLayouts/slideLayout86.xml" ContentType="application/vnd.openxmlformats-officedocument.presentationml.slideLayout+xml"/>
  <Override PartName="/ppt/slideLayouts/slideLayout85.xml" ContentType="application/vnd.openxmlformats-officedocument.presentationml.slideLayout+xml"/>
  <Override PartName="/ppt/slideLayouts/slideLayout84.xml" ContentType="application/vnd.openxmlformats-officedocument.presentationml.slideLayout+xml"/>
  <Override PartName="/ppt/slideLayouts/slideLayout83.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79.xml" ContentType="application/vnd.openxmlformats-officedocument.presentationml.slideLayout+xml"/>
  <Override PartName="/ppt/slideLayouts/slideLayout42.xml" ContentType="application/vnd.openxmlformats-officedocument.presentationml.slideLayout+xml"/>
  <Override PartName="/ppt/slideLayouts/slideLayout67.xml" ContentType="application/vnd.openxmlformats-officedocument.presentationml.slideLayout+xml"/>
  <Override PartName="/ppt/slideLayouts/slideLayout41.xml" ContentType="application/vnd.openxmlformats-officedocument.presentationml.slideLayout+xml"/>
  <Override PartName="/ppt/slideLayouts/slideLayout66.xml" ContentType="application/vnd.openxmlformats-officedocument.presentationml.slideLayout+xml"/>
  <Override PartName="/ppt/slideLayouts/slideLayout40.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7.xml" ContentType="application/vnd.openxmlformats-officedocument.presentationml.slideLayout+xml"/>
  <Override PartName="/ppt/slideLayouts/slideLayout43.xml" ContentType="application/vnd.openxmlformats-officedocument.presentationml.slideLayout+xml"/>
  <Override PartName="/ppt/slideLayouts/slideLayout68.xml" ContentType="application/vnd.openxmlformats-officedocument.presentationml.slideLayout+xml"/>
  <Override PartName="/ppt/slideLayouts/slideLayout8.xml" ContentType="application/vnd.openxmlformats-officedocument.presentationml.slideLayout+xml"/>
  <Override PartName="/ppt/slideLayouts/slideLayout44.xml" ContentType="application/vnd.openxmlformats-officedocument.presentationml.slideLayout+xml"/>
  <Override PartName="/ppt/slideLayouts/slideLayout69.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45.xml" ContentType="application/vnd.openxmlformats-officedocument.presentationml.slideLayout+xml"/>
  <Override PartName="/ppt/slideLayouts/slideLayout36.xml" ContentType="application/vnd.openxmlformats-officedocument.presentationml.slideLayout+xml"/>
  <Override PartName="/ppt/slideLayouts/slideLayout101.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00.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59.xml" ContentType="application/vnd.openxmlformats-officedocument.presentationml.slideLayout+xml"/>
  <Override PartName="/ppt/slideLayouts/slideLayout33.xml" ContentType="application/vnd.openxmlformats-officedocument.presentationml.slideLayout+xml"/>
  <Override PartName="/ppt/slideLayouts/slideLayout58.xml" ContentType="application/vnd.openxmlformats-officedocument.presentationml.slideLayout+xml"/>
  <Override PartName="/ppt/slideLayouts/slideLayout32.xml" ContentType="application/vnd.openxmlformats-officedocument.presentationml.slideLayout+xml"/>
  <Override PartName="/ppt/slideLayouts/slideLayout57.xml" ContentType="application/vnd.openxmlformats-officedocument.presentationml.slideLayout+xml"/>
  <Override PartName="/ppt/slideLayouts/slideLayout31.xml" ContentType="application/vnd.openxmlformats-officedocument.presentationml.slideLayout+xml"/>
  <Override PartName="/ppt/slideLayouts/slideLayout56.xml" ContentType="application/vnd.openxmlformats-officedocument.presentationml.slideLayout+xml"/>
  <Override PartName="/ppt/slideLayouts/slideLayout30.xml" ContentType="application/vnd.openxmlformats-officedocument.presentationml.slideLayout+xml"/>
  <Override PartName="/ppt/slideLayouts/slideLayout55.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49.xml" ContentType="application/vnd.openxmlformats-officedocument.presentationml.slideLayout+xml"/>
  <Override PartName="/ppt/slideLayouts/slideLayout23.xml" ContentType="application/vnd.openxmlformats-officedocument.presentationml.slideLayout+xml"/>
  <Override PartName="/ppt/slideLayouts/slideLayout48.xml" ContentType="application/vnd.openxmlformats-officedocument.presentationml.slideLayout+xml"/>
  <Override PartName="/ppt/slideLayouts/slideLayout22.xml" ContentType="application/vnd.openxmlformats-officedocument.presentationml.slideLayout+xml"/>
  <Override PartName="/ppt/slideLayouts/slideLayout47.xml" ContentType="application/vnd.openxmlformats-officedocument.presentationml.slideLayout+xml"/>
  <Override PartName="/ppt/slideLayouts/slideLayout21.xml" ContentType="application/vnd.openxmlformats-officedocument.presentationml.slideLayout+xml"/>
  <Override PartName="/ppt/slideLayouts/slideLayout46.xml" ContentType="application/vnd.openxmlformats-officedocument.presentationml.slideLayout+xml"/>
  <Override PartName="/ppt/slideLayouts/slideLayout6.xml" ContentType="application/vnd.openxmlformats-officedocument.presentationml.slideLayout+xml"/>
  <Override PartName="/ppt/slideLayouts/slideLayout19.xml" ContentType="application/vnd.openxmlformats-officedocument.presentationml.slideLayout+xml"/>
  <Override PartName="/ppt/slideLayouts/slideLayout108.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107.xml" ContentType="application/vnd.openxmlformats-officedocument.presentationml.slideLayout+xml"/>
  <Override PartName="/ppt/slideLayouts/slideLayout4.xml" ContentType="application/vnd.openxmlformats-officedocument.presentationml.slideLayout+xml"/>
  <Override PartName="/ppt/slideLayouts/slideLayout17.xml" ContentType="application/vnd.openxmlformats-officedocument.presentationml.slideLayout+xml"/>
  <Override PartName="/ppt/slideLayouts/slideLayout106.xml" ContentType="application/vnd.openxmlformats-officedocument.presentationml.slideLayout+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102.xml" ContentType="application/vnd.openxmlformats-officedocument.presentationml.slideLayout+xml"/>
  <Override PartName="/ppt/slideLayouts/slideLayout12.xml" ContentType="application/vnd.openxmlformats-officedocument.presentationml.slideLayout+xml"/>
  <Override PartName="/ppt/slideLayouts/slideLayout37.xml" ContentType="application/vnd.openxmlformats-officedocument.presentationml.slideLayout+xml"/>
  <Override PartName="/ppt/slideLayouts/slideLayout103.xml" ContentType="application/vnd.openxmlformats-officedocument.presentationml.slideLayout+xml"/>
  <Override PartName="/ppt/slideLayouts/slideLayout13.xml" ContentType="application/vnd.openxmlformats-officedocument.presentationml.slideLayout+xml"/>
  <Override PartName="/ppt/slideLayouts/slideLayout38.xml" ContentType="application/vnd.openxmlformats-officedocument.presentationml.slideLayout+xml"/>
  <Override PartName="/ppt/slideLayouts/slideLayout104.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9.xml" ContentType="application/vnd.openxmlformats-officedocument.presentationml.slideLayout+xml"/>
  <Override PartName="/ppt/slideLayouts/slideLayout105.xml" ContentType="application/vnd.openxmlformats-officedocument.presentationml.slideLayout+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50.xml" ContentType="application/vnd.openxmlformats-officedocument.presentationml.slideLayout+xml"/>
  <Override PartName="/ppt/slideLayouts/slideLayout75.xml" ContentType="application/vnd.openxmlformats-officedocument.presentationml.slideLayout+xml"/>
  <Override PartName="/ppt/slideLayouts/slideLayout51.xml" ContentType="application/vnd.openxmlformats-officedocument.presentationml.slideLayout+xml"/>
  <Override PartName="/ppt/slideLayouts/slideLayout76.xml" ContentType="application/vnd.openxmlformats-officedocument.presentationml.slideLayout+xml"/>
  <Override PartName="/ppt/slideLayouts/slideLayout52.xml" ContentType="application/vnd.openxmlformats-officedocument.presentationml.slideLayout+xml"/>
  <Override PartName="/ppt/slideLayouts/slideLayout77.xml" ContentType="application/vnd.openxmlformats-officedocument.presentationml.slideLayout+xml"/>
  <Override PartName="/ppt/slideLayouts/slideLayout53.xml" ContentType="application/vnd.openxmlformats-officedocument.presentationml.slideLayout+xml"/>
  <Override PartName="/ppt/slideLayouts/slideLayout78.xml" ContentType="application/vnd.openxmlformats-officedocument.presentationml.slideLayout+xml"/>
  <Override PartName="/ppt/slideLayouts/slideLayout5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
</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jpeg>
</file>

<file path=ppt/media/image19.png>
</file>

<file path=ppt/media/image2.png>
</file>

<file path=ppt/media/image20.png>
</file>

<file path=ppt/media/image21.jpeg>
</file>

<file path=ppt/media/image22.png>
</file>

<file path=ppt/media/image23.jpeg>
</file>

<file path=ppt/media/image3.jpeg>
</file>

<file path=ppt/media/image4.png>
</file>

<file path=ppt/media/image5.png>
</file>

<file path=ppt/media/image6.jpeg>
</file>

<file path=ppt/media/image7.jpe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1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41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1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15"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1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41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1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1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2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42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2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2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2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42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2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2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2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42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3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3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43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3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3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3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3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437"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3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3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40"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4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4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4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58"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6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6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6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5"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6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6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6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7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7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7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7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7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7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7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8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8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8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8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8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87"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8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8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90"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9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9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02"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04"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0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0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9"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1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1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1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1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1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17"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1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2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21"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23"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24"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2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2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2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29"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31"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32"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33"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34"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35"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36"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8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8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8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8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9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9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9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9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9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9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0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0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0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0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0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0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0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0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1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1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1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1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1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1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1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2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27"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2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3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3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4"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3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3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3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4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4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4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4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4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4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4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4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5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5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5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5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5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5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5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5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6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6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7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7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7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7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7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7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7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8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8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8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8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8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8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8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8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9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1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1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9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9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9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9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9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9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0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0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0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0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0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0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1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20"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2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22"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2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2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2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2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27"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2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2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3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3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3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3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3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35"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3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3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3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39"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4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41"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42"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4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4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4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47"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49"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50"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51"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52"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53"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54"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6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64"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6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66"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6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6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6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7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2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2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71"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7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7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7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7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7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7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7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79"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8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83"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8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85"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86"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8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8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8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9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91"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393"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94"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95"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96"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97"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
        <p:nvSpPr>
          <p:cNvPr id="398"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408"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0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506b8a"/>
              </a:solidFill>
              <a:latin typeface="Trebuchet MS"/>
            </a:endParaRPr>
          </a:p>
        </p:txBody>
      </p:sp>
      <p:sp>
        <p:nvSpPr>
          <p:cNvPr id="41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506b8a"/>
              </a:solidFill>
              <a:latin typeface="Trebuchet MS"/>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jpe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png"/><Relationship Id="rId3" Type="http://schemas.openxmlformats.org/officeDocument/2006/relationships/image" Target="../media/image6.jpe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jpe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slideLayout" Target="../slideLayouts/slideLayout37.xml"/><Relationship Id="rId10" Type="http://schemas.openxmlformats.org/officeDocument/2006/relationships/slideLayout" Target="../slideLayouts/slideLayout38.xml"/><Relationship Id="rId11" Type="http://schemas.openxmlformats.org/officeDocument/2006/relationships/slideLayout" Target="../slideLayouts/slideLayout39.xml"/><Relationship Id="rId12" Type="http://schemas.openxmlformats.org/officeDocument/2006/relationships/slideLayout" Target="../slideLayouts/slideLayout40.xml"/><Relationship Id="rId13" Type="http://schemas.openxmlformats.org/officeDocument/2006/relationships/slideLayout" Target="../slideLayouts/slideLayout41.xml"/><Relationship Id="rId14" Type="http://schemas.openxmlformats.org/officeDocument/2006/relationships/slideLayout" Target="../slideLayouts/slideLayout42.xml"/><Relationship Id="rId15" Type="http://schemas.openxmlformats.org/officeDocument/2006/relationships/slideLayout" Target="../slideLayouts/slideLayout43.xml"/><Relationship Id="rId16" Type="http://schemas.openxmlformats.org/officeDocument/2006/relationships/slideLayout" Target="../slideLayouts/slideLayout44.xml"/><Relationship Id="rId17" Type="http://schemas.openxmlformats.org/officeDocument/2006/relationships/slideLayout" Target="../slideLayouts/slideLayout45.xml"/><Relationship Id="rId18" Type="http://schemas.openxmlformats.org/officeDocument/2006/relationships/slideLayout" Target="../slideLayouts/slideLayout46.xml"/><Relationship Id="rId19" Type="http://schemas.openxmlformats.org/officeDocument/2006/relationships/slideLayout" Target="../slideLayouts/slideLayout47.xml"/><Relationship Id="rId20"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4.png"/><Relationship Id="rId3" Type="http://schemas.openxmlformats.org/officeDocument/2006/relationships/image" Target="../media/image15.jpe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6.png"/><Relationship Id="rId3" Type="http://schemas.openxmlformats.org/officeDocument/2006/relationships/image" Target="../media/image17.jpe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8.jpeg"/><Relationship Id="rId3" Type="http://schemas.openxmlformats.org/officeDocument/2006/relationships/image" Target="../media/image19.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20.png"/><Relationship Id="rId3" Type="http://schemas.openxmlformats.org/officeDocument/2006/relationships/image" Target="../media/image21.jpeg"/><Relationship Id="rId4" Type="http://schemas.openxmlformats.org/officeDocument/2006/relationships/slideLayout" Target="../slideLayouts/slideLayout85.xml"/><Relationship Id="rId5" Type="http://schemas.openxmlformats.org/officeDocument/2006/relationships/slideLayout" Target="../slideLayouts/slideLayout86.xml"/><Relationship Id="rId6" Type="http://schemas.openxmlformats.org/officeDocument/2006/relationships/slideLayout" Target="../slideLayouts/slideLayout87.xml"/><Relationship Id="rId7" Type="http://schemas.openxmlformats.org/officeDocument/2006/relationships/slideLayout" Target="../slideLayouts/slideLayout88.xml"/><Relationship Id="rId8" Type="http://schemas.openxmlformats.org/officeDocument/2006/relationships/slideLayout" Target="../slideLayouts/slideLayout89.xml"/><Relationship Id="rId9" Type="http://schemas.openxmlformats.org/officeDocument/2006/relationships/slideLayout" Target="../slideLayouts/slideLayout90.xml"/><Relationship Id="rId10" Type="http://schemas.openxmlformats.org/officeDocument/2006/relationships/slideLayout" Target="../slideLayouts/slideLayout91.xml"/><Relationship Id="rId11" Type="http://schemas.openxmlformats.org/officeDocument/2006/relationships/slideLayout" Target="../slideLayouts/slideLayout92.xml"/><Relationship Id="rId12" Type="http://schemas.openxmlformats.org/officeDocument/2006/relationships/slideLayout" Target="../slideLayouts/slideLayout93.xml"/><Relationship Id="rId13" Type="http://schemas.openxmlformats.org/officeDocument/2006/relationships/slideLayout" Target="../slideLayouts/slideLayout94.xml"/><Relationship Id="rId14" Type="http://schemas.openxmlformats.org/officeDocument/2006/relationships/slideLayout" Target="../slideLayouts/slideLayout95.xml"/><Relationship Id="rId15"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22.png"/><Relationship Id="rId3" Type="http://schemas.openxmlformats.org/officeDocument/2006/relationships/image" Target="../media/image23.jpeg"/><Relationship Id="rId4" Type="http://schemas.openxmlformats.org/officeDocument/2006/relationships/slideLayout" Target="../slideLayouts/slideLayout97.xml"/><Relationship Id="rId5" Type="http://schemas.openxmlformats.org/officeDocument/2006/relationships/slideLayout" Target="../slideLayouts/slideLayout98.xml"/><Relationship Id="rId6" Type="http://schemas.openxmlformats.org/officeDocument/2006/relationships/slideLayout" Target="../slideLayouts/slideLayout99.xml"/><Relationship Id="rId7" Type="http://schemas.openxmlformats.org/officeDocument/2006/relationships/slideLayout" Target="../slideLayouts/slideLayout100.xml"/><Relationship Id="rId8" Type="http://schemas.openxmlformats.org/officeDocument/2006/relationships/slideLayout" Target="../slideLayouts/slideLayout101.xml"/><Relationship Id="rId9" Type="http://schemas.openxmlformats.org/officeDocument/2006/relationships/slideLayout" Target="../slideLayouts/slideLayout102.xml"/><Relationship Id="rId10" Type="http://schemas.openxmlformats.org/officeDocument/2006/relationships/slideLayout" Target="../slideLayouts/slideLayout103.xml"/><Relationship Id="rId11" Type="http://schemas.openxmlformats.org/officeDocument/2006/relationships/slideLayout" Target="../slideLayouts/slideLayout104.xml"/><Relationship Id="rId12" Type="http://schemas.openxmlformats.org/officeDocument/2006/relationships/slideLayout" Target="../slideLayouts/slideLayout105.xml"/><Relationship Id="rId13" Type="http://schemas.openxmlformats.org/officeDocument/2006/relationships/slideLayout" Target="../slideLayouts/slideLayout106.xml"/><Relationship Id="rId14" Type="http://schemas.openxmlformats.org/officeDocument/2006/relationships/slideLayout" Target="../slideLayouts/slideLayout107.xml"/><Relationship Id="rId15"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305986"/>
        </a:solidFill>
      </p:bgPr>
    </p:bg>
    <p:spTree>
      <p:nvGrpSpPr>
        <p:cNvPr id="1" name=""/>
        <p:cNvGrpSpPr/>
        <p:nvPr/>
      </p:nvGrpSpPr>
      <p:grpSpPr>
        <a:xfrm>
          <a:off x="0" y="0"/>
          <a:ext cx="0" cy="0"/>
          <a:chOff x="0" y="0"/>
          <a:chExt cx="0" cy="0"/>
        </a:xfrm>
      </p:grpSpPr>
      <p:grpSp>
        <p:nvGrpSpPr>
          <p:cNvPr id="0" name="Group 1"/>
          <p:cNvGrpSpPr/>
          <p:nvPr/>
        </p:nvGrpSpPr>
        <p:grpSpPr>
          <a:xfrm>
            <a:off x="0" y="0"/>
            <a:ext cx="12191760" cy="6870600"/>
            <a:chOff x="0" y="0"/>
            <a:chExt cx="12191760" cy="6870600"/>
          </a:xfrm>
        </p:grpSpPr>
        <p:pic>
          <p:nvPicPr>
            <p:cNvPr id="1" name="Picture 3" descr=""/>
            <p:cNvPicPr/>
            <p:nvPr/>
          </p:nvPicPr>
          <p:blipFill>
            <a:blip r:embed="rId2"/>
            <a:srcRect l="2761" t="9087" r="1464" b="10036"/>
            <a:stretch/>
          </p:blipFill>
          <p:spPr>
            <a:xfrm>
              <a:off x="0" y="0"/>
              <a:ext cx="12191760" cy="6870600"/>
            </a:xfrm>
            <a:prstGeom prst="rect">
              <a:avLst/>
            </a:prstGeom>
            <a:ln>
              <a:noFill/>
            </a:ln>
          </p:spPr>
        </p:pic>
      </p:grpSp>
      <p:sp>
        <p:nvSpPr>
          <p:cNvPr id="2" name="CustomShape 2"/>
          <p:cNvSpPr/>
          <p:nvPr/>
        </p:nvSpPr>
        <p:spPr>
          <a:xfrm>
            <a:off x="0" y="6366600"/>
            <a:ext cx="12191760" cy="491040"/>
          </a:xfrm>
          <a:prstGeom prst="rect">
            <a:avLst/>
          </a:prstGeom>
          <a:solidFill>
            <a:srgbClr val="3ec1d5"/>
          </a:solidFill>
          <a:ln>
            <a:noFill/>
          </a:ln>
        </p:spPr>
        <p:style>
          <a:lnRef idx="0"/>
          <a:fillRef idx="0"/>
          <a:effectRef idx="0"/>
          <a:fontRef idx="minor"/>
        </p:style>
      </p:sp>
      <p:sp>
        <p:nvSpPr>
          <p:cNvPr id="3" name="CustomShape 3"/>
          <p:cNvSpPr/>
          <p:nvPr/>
        </p:nvSpPr>
        <p:spPr>
          <a:xfrm>
            <a:off x="702720" y="6531480"/>
            <a:ext cx="11640600" cy="212760"/>
          </a:xfrm>
          <a:prstGeom prst="rect">
            <a:avLst/>
          </a:prstGeom>
          <a:noFill/>
          <a:ln>
            <a:noFill/>
          </a:ln>
        </p:spPr>
        <p:style>
          <a:lnRef idx="0"/>
          <a:fillRef idx="0"/>
          <a:effectRef idx="0"/>
          <a:fontRef idx="minor"/>
        </p:style>
        <p:txBody>
          <a:bodyPr lIns="0" rIns="0" tIns="0" bIns="0" anchor="ctr"/>
          <a:p>
            <a:pPr>
              <a:lnSpc>
                <a:spcPts val="1681"/>
              </a:lnSpc>
            </a:pPr>
            <a:r>
              <a:rPr b="1" lang="en-IN" sz="1200" spc="-1" strike="noStrike">
                <a:solidFill>
                  <a:srgbClr val="ffffff"/>
                </a:solidFill>
                <a:latin typeface="Trebuchet MS"/>
              </a:rPr>
              <a:t>2019 Copyright. Calsoft Inc.</a:t>
            </a:r>
            <a:endParaRPr b="0" lang="en-IN" sz="1200" spc="-1" strike="noStrike">
              <a:latin typeface="Arial"/>
            </a:endParaRPr>
          </a:p>
        </p:txBody>
      </p:sp>
      <p:sp>
        <p:nvSpPr>
          <p:cNvPr id="4" name="CustomShape 4"/>
          <p:cNvSpPr/>
          <p:nvPr/>
        </p:nvSpPr>
        <p:spPr>
          <a:xfrm>
            <a:off x="711360" y="3827160"/>
            <a:ext cx="863280" cy="126720"/>
          </a:xfrm>
          <a:prstGeom prst="rect">
            <a:avLst/>
          </a:prstGeom>
          <a:solidFill>
            <a:srgbClr val="3ec1d5"/>
          </a:solidFill>
          <a:ln>
            <a:noFill/>
          </a:ln>
        </p:spPr>
        <p:style>
          <a:lnRef idx="0"/>
          <a:fillRef idx="0"/>
          <a:effectRef idx="0"/>
          <a:fontRef idx="minor"/>
        </p:style>
      </p:sp>
      <p:pic>
        <p:nvPicPr>
          <p:cNvPr id="5" name="Picture 13" descr=""/>
          <p:cNvPicPr/>
          <p:nvPr/>
        </p:nvPicPr>
        <p:blipFill>
          <a:blip r:embed="rId3"/>
          <a:srcRect l="10699" t="23850" r="10166" b="23333"/>
          <a:stretch/>
        </p:blipFill>
        <p:spPr>
          <a:xfrm>
            <a:off x="711360" y="898560"/>
            <a:ext cx="1108440" cy="501120"/>
          </a:xfrm>
          <a:prstGeom prst="rect">
            <a:avLst/>
          </a:prstGeom>
          <a:ln>
            <a:noFill/>
          </a:ln>
        </p:spPr>
      </p:pic>
      <p:sp>
        <p:nvSpPr>
          <p:cNvPr id="6" name="PlaceHolder 5"/>
          <p:cNvSpPr>
            <a:spLocks noGrp="1"/>
          </p:cNvSpPr>
          <p:nvPr>
            <p:ph type="title"/>
          </p:nvPr>
        </p:nvSpPr>
        <p:spPr>
          <a:xfrm>
            <a:off x="617400" y="4136040"/>
            <a:ext cx="10515240" cy="595080"/>
          </a:xfrm>
          <a:prstGeom prst="rect">
            <a:avLst/>
          </a:prstGeom>
        </p:spPr>
        <p:txBody>
          <a:bodyPr anchor="ctr">
            <a:normAutofit/>
          </a:bodyPr>
          <a:p>
            <a:pPr>
              <a:lnSpc>
                <a:spcPct val="90000"/>
              </a:lnSpc>
            </a:pPr>
            <a:r>
              <a:rPr b="1" lang="en-US" sz="3700" spc="-1" strike="noStrike">
                <a:solidFill>
                  <a:srgbClr val="ffffff"/>
                </a:solidFill>
                <a:latin typeface="Trebuchet MS"/>
              </a:rPr>
              <a:t>Title</a:t>
            </a:r>
            <a:endParaRPr b="0" lang="en-US" sz="3700" spc="-1" strike="noStrike">
              <a:solidFill>
                <a:srgbClr val="506b8a"/>
              </a:solidFill>
              <a:latin typeface="Trebuchet MS"/>
            </a:endParaRPr>
          </a:p>
        </p:txBody>
      </p:sp>
      <p:sp>
        <p:nvSpPr>
          <p:cNvPr id="7" name="PlaceHolder 6"/>
          <p:cNvSpPr>
            <a:spLocks noGrp="1"/>
          </p:cNvSpPr>
          <p:nvPr>
            <p:ph type="body"/>
          </p:nvPr>
        </p:nvSpPr>
        <p:spPr>
          <a:xfrm>
            <a:off x="617400" y="4739760"/>
            <a:ext cx="5349600" cy="433080"/>
          </a:xfrm>
          <a:prstGeom prst="rect">
            <a:avLst/>
          </a:prstGeom>
        </p:spPr>
        <p:txBody>
          <a:bodyPr>
            <a:normAutofit/>
          </a:bodyPr>
          <a:p>
            <a:pPr>
              <a:lnSpc>
                <a:spcPct val="90000"/>
              </a:lnSpc>
              <a:spcBef>
                <a:spcPts val="1001"/>
              </a:spcBef>
            </a:pPr>
            <a:r>
              <a:rPr b="1" lang="en-US" sz="2100" spc="-1" strike="noStrike">
                <a:solidFill>
                  <a:srgbClr val="72d0e0"/>
                </a:solidFill>
                <a:latin typeface="Trebuchet MS"/>
              </a:rPr>
              <a:t>Subtitle</a:t>
            </a:r>
            <a:endParaRPr b="0" lang="en-US" sz="2100" spc="-1" strike="noStrike">
              <a:solidFill>
                <a:srgbClr val="506b8a"/>
              </a:solidFill>
              <a:latin typeface="Trebuchet MS"/>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4" name="CustomShape 1"/>
          <p:cNvSpPr/>
          <p:nvPr/>
        </p:nvSpPr>
        <p:spPr>
          <a:xfrm>
            <a:off x="0" y="0"/>
            <a:ext cx="12191760" cy="6857640"/>
          </a:xfrm>
          <a:prstGeom prst="rect">
            <a:avLst/>
          </a:prstGeom>
          <a:blipFill rotWithShape="0">
            <a:blip r:embed="rId2">
              <a:alphaModFix amt="5000"/>
            </a:blip>
            <a:stretch>
              <a:fillRect/>
            </a:stretch>
          </a:blipFill>
          <a:ln w="12600">
            <a:noFill/>
          </a:ln>
        </p:spPr>
        <p:style>
          <a:lnRef idx="0"/>
          <a:fillRef idx="0"/>
          <a:effectRef idx="0"/>
          <a:fontRef idx="minor"/>
        </p:style>
      </p:sp>
      <p:sp>
        <p:nvSpPr>
          <p:cNvPr id="45" name="CustomShape 2"/>
          <p:cNvSpPr/>
          <p:nvPr/>
        </p:nvSpPr>
        <p:spPr>
          <a:xfrm>
            <a:off x="0" y="6642360"/>
            <a:ext cx="10841760" cy="215280"/>
          </a:xfrm>
          <a:prstGeom prst="rect">
            <a:avLst/>
          </a:prstGeom>
          <a:solidFill>
            <a:srgbClr val="305986"/>
          </a:solidFill>
          <a:ln>
            <a:noFill/>
          </a:ln>
        </p:spPr>
        <p:style>
          <a:lnRef idx="2">
            <a:schemeClr val="accent1">
              <a:shade val="50000"/>
            </a:schemeClr>
          </a:lnRef>
          <a:fillRef idx="1">
            <a:schemeClr val="accent1"/>
          </a:fillRef>
          <a:effectRef idx="0">
            <a:schemeClr val="accent1"/>
          </a:effectRef>
          <a:fontRef idx="minor"/>
        </p:style>
      </p:sp>
      <p:sp>
        <p:nvSpPr>
          <p:cNvPr id="46" name="CustomShape 3"/>
          <p:cNvSpPr/>
          <p:nvPr/>
        </p:nvSpPr>
        <p:spPr>
          <a:xfrm>
            <a:off x="10524600" y="6642360"/>
            <a:ext cx="655200" cy="215280"/>
          </a:xfrm>
          <a:custGeom>
            <a:avLst/>
            <a:gdLst/>
            <a:ahLst/>
            <a:rect l="l" t="t" r="r" b="b"/>
            <a:pathLst>
              <a:path w="655607" h="215660">
                <a:moveTo>
                  <a:pt x="218292" y="0"/>
                </a:moveTo>
                <a:lnTo>
                  <a:pt x="655607" y="0"/>
                </a:lnTo>
                <a:lnTo>
                  <a:pt x="655607" y="215660"/>
                </a:lnTo>
                <a:lnTo>
                  <a:pt x="0" y="215660"/>
                </a:lnTo>
                <a:lnTo>
                  <a:pt x="218292" y="0"/>
                </a:lnTo>
                <a:close/>
              </a:path>
            </a:pathLst>
          </a:custGeom>
          <a:solidFill>
            <a:srgbClr val="3ec1d5"/>
          </a:solidFill>
          <a:ln>
            <a:noFill/>
          </a:ln>
        </p:spPr>
        <p:style>
          <a:lnRef idx="2">
            <a:schemeClr val="accent1">
              <a:shade val="50000"/>
            </a:schemeClr>
          </a:lnRef>
          <a:fillRef idx="1">
            <a:schemeClr val="accent1"/>
          </a:fillRef>
          <a:effectRef idx="0">
            <a:schemeClr val="accent1"/>
          </a:effectRef>
          <a:fontRef idx="minor"/>
        </p:style>
      </p:sp>
      <p:sp>
        <p:nvSpPr>
          <p:cNvPr id="47" name="CustomShape 4"/>
          <p:cNvSpPr/>
          <p:nvPr/>
        </p:nvSpPr>
        <p:spPr>
          <a:xfrm>
            <a:off x="11865600" y="6642360"/>
            <a:ext cx="325800" cy="215280"/>
          </a:xfrm>
          <a:prstGeom prst="rect">
            <a:avLst/>
          </a:prstGeom>
          <a:solidFill>
            <a:srgbClr val="305986"/>
          </a:solidFill>
          <a:ln>
            <a:noFill/>
          </a:ln>
        </p:spPr>
        <p:style>
          <a:lnRef idx="2">
            <a:schemeClr val="accent1">
              <a:shade val="50000"/>
            </a:schemeClr>
          </a:lnRef>
          <a:fillRef idx="1">
            <a:schemeClr val="accent1"/>
          </a:fillRef>
          <a:effectRef idx="0">
            <a:schemeClr val="accent1"/>
          </a:effectRef>
          <a:fontRef idx="minor"/>
        </p:style>
      </p:sp>
      <p:grpSp>
        <p:nvGrpSpPr>
          <p:cNvPr id="48" name="Group 5"/>
          <p:cNvGrpSpPr/>
          <p:nvPr/>
        </p:nvGrpSpPr>
        <p:grpSpPr>
          <a:xfrm>
            <a:off x="0" y="131760"/>
            <a:ext cx="890640" cy="451800"/>
            <a:chOff x="0" y="131760"/>
            <a:chExt cx="890640" cy="451800"/>
          </a:xfrm>
        </p:grpSpPr>
        <p:sp>
          <p:nvSpPr>
            <p:cNvPr id="49" name="CustomShape 6"/>
            <p:cNvSpPr/>
            <p:nvPr/>
          </p:nvSpPr>
          <p:spPr>
            <a:xfrm>
              <a:off x="0" y="131760"/>
              <a:ext cx="684720" cy="451800"/>
            </a:xfrm>
            <a:prstGeom prst="rect">
              <a:avLst/>
            </a:prstGeom>
            <a:solidFill>
              <a:srgbClr val="3ec1d5"/>
            </a:solidFill>
            <a:ln w="12600">
              <a:noFill/>
            </a:ln>
          </p:spPr>
          <p:style>
            <a:lnRef idx="0"/>
            <a:fillRef idx="0"/>
            <a:effectRef idx="0"/>
            <a:fontRef idx="minor"/>
          </p:style>
        </p:sp>
        <p:sp>
          <p:nvSpPr>
            <p:cNvPr id="50" name="CustomShape 7"/>
            <p:cNvSpPr/>
            <p:nvPr/>
          </p:nvSpPr>
          <p:spPr>
            <a:xfrm>
              <a:off x="724320" y="131760"/>
              <a:ext cx="65520" cy="451800"/>
            </a:xfrm>
            <a:prstGeom prst="rect">
              <a:avLst/>
            </a:prstGeom>
            <a:solidFill>
              <a:srgbClr val="3ec1d5"/>
            </a:solidFill>
            <a:ln w="12600">
              <a:noFill/>
            </a:ln>
          </p:spPr>
          <p:style>
            <a:lnRef idx="0"/>
            <a:fillRef idx="0"/>
            <a:effectRef idx="0"/>
            <a:fontRef idx="minor"/>
          </p:style>
        </p:sp>
        <p:sp>
          <p:nvSpPr>
            <p:cNvPr id="51" name="CustomShape 8"/>
            <p:cNvSpPr/>
            <p:nvPr/>
          </p:nvSpPr>
          <p:spPr>
            <a:xfrm>
              <a:off x="825120" y="131760"/>
              <a:ext cx="65520" cy="451800"/>
            </a:xfrm>
            <a:prstGeom prst="rect">
              <a:avLst/>
            </a:prstGeom>
            <a:solidFill>
              <a:srgbClr val="3ec1d5"/>
            </a:solidFill>
            <a:ln w="12600">
              <a:noFill/>
            </a:ln>
          </p:spPr>
          <p:style>
            <a:lnRef idx="0"/>
            <a:fillRef idx="0"/>
            <a:effectRef idx="0"/>
            <a:fontRef idx="minor"/>
          </p:style>
        </p:sp>
      </p:grpSp>
      <p:sp>
        <p:nvSpPr>
          <p:cNvPr id="52" name="PlaceHolder 9"/>
          <p:cNvSpPr>
            <a:spLocks noGrp="1"/>
          </p:cNvSpPr>
          <p:nvPr>
            <p:ph type="title"/>
          </p:nvPr>
        </p:nvSpPr>
        <p:spPr>
          <a:xfrm>
            <a:off x="883440" y="0"/>
            <a:ext cx="11307960" cy="715680"/>
          </a:xfrm>
          <a:prstGeom prst="rect">
            <a:avLst/>
          </a:prstGeom>
        </p:spPr>
        <p:txBody>
          <a:bodyPr anchor="ctr"/>
          <a:p>
            <a:pPr>
              <a:lnSpc>
                <a:spcPct val="90000"/>
              </a:lnSpc>
            </a:pPr>
            <a:r>
              <a:rPr b="1" lang="en-US" sz="2000" spc="-1" strike="noStrike">
                <a:solidFill>
                  <a:srgbClr val="305986"/>
                </a:solidFill>
                <a:latin typeface="Trebuchet MS"/>
              </a:rPr>
              <a:t>Title</a:t>
            </a:r>
            <a:endParaRPr b="0" lang="en-US" sz="2000" spc="-1" strike="noStrike">
              <a:solidFill>
                <a:srgbClr val="506b8a"/>
              </a:solidFill>
              <a:latin typeface="Trebuchet MS"/>
            </a:endParaRPr>
          </a:p>
        </p:txBody>
      </p:sp>
      <p:sp>
        <p:nvSpPr>
          <p:cNvPr id="53" name="PlaceHolder 10"/>
          <p:cNvSpPr>
            <a:spLocks noGrp="1"/>
          </p:cNvSpPr>
          <p:nvPr>
            <p:ph type="sldNum"/>
          </p:nvPr>
        </p:nvSpPr>
        <p:spPr>
          <a:xfrm>
            <a:off x="10550520" y="6571440"/>
            <a:ext cx="535320" cy="364680"/>
          </a:xfrm>
          <a:prstGeom prst="rect">
            <a:avLst/>
          </a:prstGeom>
        </p:spPr>
        <p:txBody>
          <a:bodyPr anchor="ctr"/>
          <a:p>
            <a:pPr algn="r">
              <a:lnSpc>
                <a:spcPct val="100000"/>
              </a:lnSpc>
            </a:pPr>
            <a:fld id="{E72CDEFA-4C43-43A0-920E-D83954D86D26}" type="slidenum">
              <a:rPr b="0" lang="en-IN" sz="1000" spc="-1" strike="noStrike">
                <a:solidFill>
                  <a:srgbClr val="ffffff"/>
                </a:solidFill>
                <a:latin typeface="Trebuchet MS"/>
              </a:rPr>
              <a:t>1</a:t>
            </a:fld>
            <a:endParaRPr b="0" lang="en-IN" sz="1000" spc="-1" strike="noStrike">
              <a:latin typeface="Times New Roman"/>
            </a:endParaRPr>
          </a:p>
        </p:txBody>
      </p:sp>
      <p:pic>
        <p:nvPicPr>
          <p:cNvPr id="54" name="Picture 39" descr=""/>
          <p:cNvPicPr/>
          <p:nvPr/>
        </p:nvPicPr>
        <p:blipFill>
          <a:blip r:embed="rId3"/>
          <a:stretch/>
        </p:blipFill>
        <p:spPr>
          <a:xfrm>
            <a:off x="11228760" y="6584040"/>
            <a:ext cx="597600" cy="285480"/>
          </a:xfrm>
          <a:prstGeom prst="rect">
            <a:avLst/>
          </a:prstGeom>
          <a:ln>
            <a:noFill/>
          </a:ln>
        </p:spPr>
      </p:pic>
      <p:sp>
        <p:nvSpPr>
          <p:cNvPr id="55" name="CustomShape 11"/>
          <p:cNvSpPr/>
          <p:nvPr/>
        </p:nvSpPr>
        <p:spPr>
          <a:xfrm>
            <a:off x="8273880" y="6633360"/>
            <a:ext cx="2306880" cy="227520"/>
          </a:xfrm>
          <a:prstGeom prst="rect">
            <a:avLst/>
          </a:prstGeom>
          <a:noFill/>
          <a:ln>
            <a:noFill/>
          </a:ln>
        </p:spPr>
        <p:style>
          <a:lnRef idx="0"/>
          <a:fillRef idx="0"/>
          <a:effectRef idx="0"/>
          <a:fontRef idx="minor"/>
        </p:style>
        <p:txBody>
          <a:bodyPr lIns="90000" rIns="90000" tIns="45000" bIns="45000"/>
          <a:p>
            <a:pPr algn="r">
              <a:lnSpc>
                <a:spcPct val="100000"/>
              </a:lnSpc>
            </a:pPr>
            <a:r>
              <a:rPr b="0" lang="en-IN" sz="900" spc="-1" strike="noStrike">
                <a:solidFill>
                  <a:srgbClr val="ffffff"/>
                </a:solidFill>
                <a:latin typeface="Trebuchet MS"/>
              </a:rPr>
              <a:t>©2019 Calsoft. All Rights Reserved.</a:t>
            </a:r>
            <a:endParaRPr b="0" lang="en-IN" sz="900" spc="-1" strike="noStrike">
              <a:latin typeface="Arial"/>
            </a:endParaRPr>
          </a:p>
        </p:txBody>
      </p:sp>
      <p:sp>
        <p:nvSpPr>
          <p:cNvPr id="56" name="PlaceHolder 12"/>
          <p:cNvSpPr>
            <a:spLocks noGrp="1"/>
          </p:cNvSpPr>
          <p:nvPr>
            <p:ph type="body"/>
          </p:nvPr>
        </p:nvSpPr>
        <p:spPr>
          <a:xfrm>
            <a:off x="389520" y="1319040"/>
            <a:ext cx="11412360" cy="4675320"/>
          </a:xfrm>
          <a:prstGeom prst="rect">
            <a:avLst/>
          </a:prstGeom>
        </p:spPr>
        <p:txBody>
          <a:bodyPr/>
          <a:p>
            <a:pPr marL="228600" indent="-228240">
              <a:lnSpc>
                <a:spcPct val="90000"/>
              </a:lnSpc>
              <a:spcBef>
                <a:spcPts val="1001"/>
              </a:spcBef>
              <a:buClr>
                <a:srgbClr val="324d5e"/>
              </a:buClr>
              <a:buFont typeface="Arial"/>
              <a:buChar char="•"/>
            </a:pPr>
            <a:r>
              <a:rPr b="0" lang="en-US" sz="2000" spc="-1" strike="noStrike">
                <a:solidFill>
                  <a:srgbClr val="324d5e"/>
                </a:solidFill>
                <a:latin typeface="Trebuchet MS"/>
              </a:rPr>
              <a:t>Title</a:t>
            </a:r>
            <a:endParaRPr b="0" lang="en-US" sz="2000" spc="-1" strike="noStrike">
              <a:solidFill>
                <a:srgbClr val="506b8a"/>
              </a:solidFill>
              <a:latin typeface="Trebuchet MS"/>
            </a:endParaRPr>
          </a:p>
          <a:p>
            <a:pPr lvl="1" marL="685800" indent="-228240">
              <a:lnSpc>
                <a:spcPct val="90000"/>
              </a:lnSpc>
              <a:spcBef>
                <a:spcPts val="499"/>
              </a:spcBef>
              <a:buClr>
                <a:srgbClr val="324d5e"/>
              </a:buClr>
              <a:buFont typeface="Arial"/>
              <a:buChar char="•"/>
            </a:pPr>
            <a:r>
              <a:rPr b="0" lang="en-US" sz="1800" spc="-1" strike="noStrike">
                <a:solidFill>
                  <a:srgbClr val="324d5e"/>
                </a:solidFill>
                <a:latin typeface="Trebuchet MS"/>
              </a:rPr>
              <a:t>Subtitle</a:t>
            </a:r>
            <a:endParaRPr b="0" lang="en-US" sz="1800" spc="-1" strike="noStrike">
              <a:solidFill>
                <a:srgbClr val="506b8a"/>
              </a:solidFill>
              <a:latin typeface="Trebuchet MS"/>
            </a:endParaRPr>
          </a:p>
          <a:p>
            <a:pPr lvl="2" marL="1143000" indent="-228240">
              <a:lnSpc>
                <a:spcPct val="90000"/>
              </a:lnSpc>
              <a:spcBef>
                <a:spcPts val="499"/>
              </a:spcBef>
              <a:buClr>
                <a:srgbClr val="324d5e"/>
              </a:buClr>
              <a:buFont typeface="Arial"/>
              <a:buChar char="•"/>
            </a:pPr>
            <a:r>
              <a:rPr b="0" lang="en-US" sz="1600" spc="-1" strike="noStrike">
                <a:solidFill>
                  <a:srgbClr val="324d5e"/>
                </a:solidFill>
                <a:latin typeface="Trebuchet MS"/>
              </a:rPr>
              <a:t>Third level</a:t>
            </a:r>
            <a:endParaRPr b="0" lang="en-US" sz="1600" spc="-1" strike="noStrike">
              <a:solidFill>
                <a:srgbClr val="506b8a"/>
              </a:solidFill>
              <a:latin typeface="Trebuchet MS"/>
            </a:endParaRPr>
          </a:p>
          <a:p>
            <a:pPr lvl="3" marL="1600200" indent="-228240">
              <a:lnSpc>
                <a:spcPct val="90000"/>
              </a:lnSpc>
              <a:spcBef>
                <a:spcPts val="499"/>
              </a:spcBef>
              <a:buClr>
                <a:srgbClr val="324d5e"/>
              </a:buClr>
              <a:buFont typeface="Arial"/>
              <a:buChar char="•"/>
            </a:pPr>
            <a:r>
              <a:rPr b="0" lang="en-US" sz="1400" spc="-1" strike="noStrike">
                <a:solidFill>
                  <a:srgbClr val="324d5e"/>
                </a:solidFill>
                <a:latin typeface="Trebuchet MS"/>
              </a:rPr>
              <a:t>Fourth level</a:t>
            </a:r>
            <a:endParaRPr b="0" lang="en-US" sz="1400" spc="-1" strike="noStrike">
              <a:solidFill>
                <a:srgbClr val="506b8a"/>
              </a:solidFill>
              <a:latin typeface="Trebuchet MS"/>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93" name="Picture 10" descr=""/>
          <p:cNvPicPr/>
          <p:nvPr/>
        </p:nvPicPr>
        <p:blipFill>
          <a:blip r:embed="rId2"/>
          <a:stretch/>
        </p:blipFill>
        <p:spPr>
          <a:xfrm>
            <a:off x="0" y="0"/>
            <a:ext cx="12191760" cy="6867000"/>
          </a:xfrm>
          <a:prstGeom prst="rect">
            <a:avLst/>
          </a:prstGeom>
          <a:ln>
            <a:noFill/>
          </a:ln>
        </p:spPr>
      </p:pic>
      <p:sp>
        <p:nvSpPr>
          <p:cNvPr id="94" name="CustomShape 1"/>
          <p:cNvSpPr/>
          <p:nvPr/>
        </p:nvSpPr>
        <p:spPr>
          <a:xfrm>
            <a:off x="0" y="0"/>
            <a:ext cx="12191760" cy="6857640"/>
          </a:xfrm>
          <a:prstGeom prst="rect">
            <a:avLst/>
          </a:prstGeom>
          <a:blipFill rotWithShape="0">
            <a:blip r:embed="rId3">
              <a:alphaModFix amt="9000"/>
            </a:blip>
            <a:stretch>
              <a:fillRect/>
            </a:stretch>
          </a:blipFill>
          <a:ln w="12600">
            <a:noFill/>
          </a:ln>
        </p:spPr>
        <p:style>
          <a:lnRef idx="0"/>
          <a:fillRef idx="0"/>
          <a:effectRef idx="0"/>
          <a:fontRef idx="minor"/>
        </p:style>
      </p:sp>
      <p:grpSp>
        <p:nvGrpSpPr>
          <p:cNvPr id="95" name="Group 2"/>
          <p:cNvGrpSpPr/>
          <p:nvPr/>
        </p:nvGrpSpPr>
        <p:grpSpPr>
          <a:xfrm>
            <a:off x="5573160" y="2430360"/>
            <a:ext cx="6618600" cy="1996920"/>
            <a:chOff x="5573160" y="2430360"/>
            <a:chExt cx="6618600" cy="1996920"/>
          </a:xfrm>
        </p:grpSpPr>
        <p:sp>
          <p:nvSpPr>
            <p:cNvPr id="96" name="CustomShape 3"/>
            <p:cNvSpPr/>
            <p:nvPr/>
          </p:nvSpPr>
          <p:spPr>
            <a:xfrm flipH="1">
              <a:off x="6210720" y="2430360"/>
              <a:ext cx="5981040" cy="1996920"/>
            </a:xfrm>
            <a:prstGeom prst="rect">
              <a:avLst/>
            </a:prstGeom>
            <a:solidFill>
              <a:srgbClr val="3ec1d5"/>
            </a:solidFill>
            <a:ln w="12600">
              <a:noFill/>
            </a:ln>
          </p:spPr>
          <p:style>
            <a:lnRef idx="0"/>
            <a:fillRef idx="0"/>
            <a:effectRef idx="0"/>
            <a:fontRef idx="minor"/>
          </p:style>
        </p:sp>
        <p:sp>
          <p:nvSpPr>
            <p:cNvPr id="97" name="CustomShape 4"/>
            <p:cNvSpPr/>
            <p:nvPr/>
          </p:nvSpPr>
          <p:spPr>
            <a:xfrm flipH="1">
              <a:off x="5886360" y="2430360"/>
              <a:ext cx="192600" cy="1996920"/>
            </a:xfrm>
            <a:prstGeom prst="rect">
              <a:avLst/>
            </a:prstGeom>
            <a:solidFill>
              <a:srgbClr val="3ec1d5"/>
            </a:solidFill>
            <a:ln w="12600">
              <a:noFill/>
            </a:ln>
          </p:spPr>
          <p:style>
            <a:lnRef idx="0"/>
            <a:fillRef idx="0"/>
            <a:effectRef idx="0"/>
            <a:fontRef idx="minor"/>
          </p:style>
        </p:sp>
        <p:sp>
          <p:nvSpPr>
            <p:cNvPr id="98" name="CustomShape 5"/>
            <p:cNvSpPr/>
            <p:nvPr/>
          </p:nvSpPr>
          <p:spPr>
            <a:xfrm flipH="1">
              <a:off x="5572800" y="2430360"/>
              <a:ext cx="192600" cy="1996920"/>
            </a:xfrm>
            <a:prstGeom prst="rect">
              <a:avLst/>
            </a:prstGeom>
            <a:solidFill>
              <a:srgbClr val="3ec1d5"/>
            </a:solidFill>
            <a:ln w="12600">
              <a:noFill/>
            </a:ln>
          </p:spPr>
          <p:style>
            <a:lnRef idx="0"/>
            <a:fillRef idx="0"/>
            <a:effectRef idx="0"/>
            <a:fontRef idx="minor"/>
          </p:style>
        </p:sp>
      </p:grpSp>
      <p:sp>
        <p:nvSpPr>
          <p:cNvPr id="99" name="PlaceHolder 6"/>
          <p:cNvSpPr>
            <a:spLocks noGrp="1"/>
          </p:cNvSpPr>
          <p:nvPr>
            <p:ph type="title"/>
          </p:nvPr>
        </p:nvSpPr>
        <p:spPr>
          <a:xfrm>
            <a:off x="6305040" y="2766240"/>
            <a:ext cx="5581800" cy="1325160"/>
          </a:xfrm>
          <a:prstGeom prst="rect">
            <a:avLst/>
          </a:prstGeom>
        </p:spPr>
        <p:txBody>
          <a:bodyPr anchor="ctr">
            <a:normAutofit/>
          </a:bodyPr>
          <a:p>
            <a:pPr algn="r">
              <a:lnSpc>
                <a:spcPct val="90000"/>
              </a:lnSpc>
            </a:pPr>
            <a:r>
              <a:rPr b="1" lang="en-US" sz="3200" spc="-1" strike="noStrike">
                <a:solidFill>
                  <a:srgbClr val="ffffff"/>
                </a:solidFill>
                <a:latin typeface="Trebuchet MS"/>
              </a:rPr>
              <a:t>Title</a:t>
            </a:r>
            <a:endParaRPr b="0" lang="en-US" sz="3200" spc="-1" strike="noStrike">
              <a:solidFill>
                <a:srgbClr val="506b8a"/>
              </a:solidFill>
              <a:latin typeface="Trebuchet MS"/>
            </a:endParaRPr>
          </a:p>
        </p:txBody>
      </p:sp>
      <p:sp>
        <p:nvSpPr>
          <p:cNvPr id="100"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506b8a"/>
                </a:solidFill>
                <a:latin typeface="Trebuchet MS"/>
              </a:rPr>
              <a:t>Click to edit the outline text format</a:t>
            </a:r>
            <a:endParaRPr b="0" lang="en-US" sz="2800" spc="-1" strike="noStrike">
              <a:solidFill>
                <a:srgbClr val="506b8a"/>
              </a:solidFill>
              <a:latin typeface="Trebuchet MS"/>
            </a:endParaRPr>
          </a:p>
          <a:p>
            <a:pPr lvl="1" marL="864000" indent="-324000">
              <a:spcBef>
                <a:spcPts val="1134"/>
              </a:spcBef>
              <a:buClr>
                <a:srgbClr val="000000"/>
              </a:buClr>
              <a:buSzPct val="75000"/>
              <a:buFont typeface="Symbol" charset="2"/>
              <a:buChar char=""/>
            </a:pPr>
            <a:r>
              <a:rPr b="0" lang="en-US" sz="2000" spc="-1" strike="noStrike">
                <a:solidFill>
                  <a:srgbClr val="506b8a"/>
                </a:solidFill>
                <a:latin typeface="Trebuchet MS"/>
              </a:rPr>
              <a:t>Second Outline Level</a:t>
            </a:r>
            <a:endParaRPr b="0" lang="en-US" sz="2000" spc="-1" strike="noStrike">
              <a:solidFill>
                <a:srgbClr val="506b8a"/>
              </a:solidFill>
              <a:latin typeface="Trebuchet MS"/>
            </a:endParaRPr>
          </a:p>
          <a:p>
            <a:pPr lvl="2" marL="1296000" indent="-288000">
              <a:spcBef>
                <a:spcPts val="850"/>
              </a:spcBef>
              <a:buClr>
                <a:srgbClr val="000000"/>
              </a:buClr>
              <a:buSzPct val="45000"/>
              <a:buFont typeface="Wingdings" charset="2"/>
              <a:buChar char=""/>
            </a:pPr>
            <a:r>
              <a:rPr b="0" lang="en-US" sz="1800" spc="-1" strike="noStrike">
                <a:solidFill>
                  <a:srgbClr val="506b8a"/>
                </a:solidFill>
                <a:latin typeface="Trebuchet MS"/>
              </a:rPr>
              <a:t>Third Outline Level</a:t>
            </a:r>
            <a:endParaRPr b="0" lang="en-US" sz="1800" spc="-1" strike="noStrike">
              <a:solidFill>
                <a:srgbClr val="506b8a"/>
              </a:solidFill>
              <a:latin typeface="Trebuchet MS"/>
            </a:endParaRPr>
          </a:p>
          <a:p>
            <a:pPr lvl="3" marL="1728000" indent="-216000">
              <a:spcBef>
                <a:spcPts val="567"/>
              </a:spcBef>
              <a:buClr>
                <a:srgbClr val="000000"/>
              </a:buClr>
              <a:buSzPct val="75000"/>
              <a:buFont typeface="Symbol" charset="2"/>
              <a:buChar char=""/>
            </a:pPr>
            <a:r>
              <a:rPr b="0" lang="en-US" sz="1800" spc="-1" strike="noStrike">
                <a:solidFill>
                  <a:srgbClr val="506b8a"/>
                </a:solidFill>
                <a:latin typeface="Trebuchet MS"/>
              </a:rPr>
              <a:t>Fourth Outline Level</a:t>
            </a:r>
            <a:endParaRPr b="0" lang="en-US" sz="1800" spc="-1" strike="noStrike">
              <a:solidFill>
                <a:srgbClr val="506b8a"/>
              </a:solidFill>
              <a:latin typeface="Trebuchet MS"/>
            </a:endParaRPr>
          </a:p>
          <a:p>
            <a:pPr lvl="4" marL="2160000" indent="-216000">
              <a:spcBef>
                <a:spcPts val="283"/>
              </a:spcBef>
              <a:buClr>
                <a:srgbClr val="000000"/>
              </a:buClr>
              <a:buSzPct val="45000"/>
              <a:buFont typeface="Wingdings" charset="2"/>
              <a:buChar char=""/>
            </a:pPr>
            <a:r>
              <a:rPr b="0" lang="en-US" sz="2000" spc="-1" strike="noStrike">
                <a:solidFill>
                  <a:srgbClr val="506b8a"/>
                </a:solidFill>
                <a:latin typeface="Trebuchet MS"/>
              </a:rPr>
              <a:t>Fifth Outline Level</a:t>
            </a:r>
            <a:endParaRPr b="0" lang="en-US" sz="2000" spc="-1" strike="noStrike">
              <a:solidFill>
                <a:srgbClr val="506b8a"/>
              </a:solidFill>
              <a:latin typeface="Trebuchet MS"/>
            </a:endParaRPr>
          </a:p>
          <a:p>
            <a:pPr lvl="5" marL="2592000" indent="-216000">
              <a:spcBef>
                <a:spcPts val="283"/>
              </a:spcBef>
              <a:buClr>
                <a:srgbClr val="000000"/>
              </a:buClr>
              <a:buSzPct val="45000"/>
              <a:buFont typeface="Wingdings" charset="2"/>
              <a:buChar char=""/>
            </a:pPr>
            <a:r>
              <a:rPr b="0" lang="en-US" sz="2000" spc="-1" strike="noStrike">
                <a:solidFill>
                  <a:srgbClr val="506b8a"/>
                </a:solidFill>
                <a:latin typeface="Trebuchet MS"/>
              </a:rPr>
              <a:t>Sixth Outline Level</a:t>
            </a:r>
            <a:endParaRPr b="0" lang="en-US" sz="2000" spc="-1" strike="noStrike">
              <a:solidFill>
                <a:srgbClr val="506b8a"/>
              </a:solidFill>
              <a:latin typeface="Trebuchet MS"/>
            </a:endParaRPr>
          </a:p>
          <a:p>
            <a:pPr lvl="6" marL="3024000" indent="-216000">
              <a:spcBef>
                <a:spcPts val="283"/>
              </a:spcBef>
              <a:buClr>
                <a:srgbClr val="000000"/>
              </a:buClr>
              <a:buSzPct val="45000"/>
              <a:buFont typeface="Wingdings" charset="2"/>
              <a:buChar char=""/>
            </a:pPr>
            <a:r>
              <a:rPr b="0" lang="en-US" sz="2000" spc="-1" strike="noStrike">
                <a:solidFill>
                  <a:srgbClr val="506b8a"/>
                </a:solidFill>
                <a:latin typeface="Trebuchet MS"/>
              </a:rPr>
              <a:t>Seventh Outline Level</a:t>
            </a:r>
            <a:endParaRPr b="0" lang="en-US" sz="2000" spc="-1" strike="noStrike">
              <a:solidFill>
                <a:srgbClr val="506b8a"/>
              </a:solidFill>
              <a:latin typeface="Trebuchet MS"/>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37" name="Picture 6" descr=""/>
          <p:cNvPicPr/>
          <p:nvPr/>
        </p:nvPicPr>
        <p:blipFill>
          <a:blip r:embed="rId2"/>
          <a:stretch/>
        </p:blipFill>
        <p:spPr>
          <a:xfrm>
            <a:off x="0" y="0"/>
            <a:ext cx="12191760" cy="4724280"/>
          </a:xfrm>
          <a:prstGeom prst="rect">
            <a:avLst/>
          </a:prstGeom>
          <a:ln>
            <a:noFill/>
          </a:ln>
        </p:spPr>
      </p:pic>
      <p:sp>
        <p:nvSpPr>
          <p:cNvPr id="138" name="CustomShape 1"/>
          <p:cNvSpPr/>
          <p:nvPr/>
        </p:nvSpPr>
        <p:spPr>
          <a:xfrm>
            <a:off x="0" y="2588040"/>
            <a:ext cx="12191760" cy="2136600"/>
          </a:xfrm>
          <a:prstGeom prst="rect">
            <a:avLst/>
          </a:prstGeom>
          <a:gradFill rotWithShape="0">
            <a:gsLst>
              <a:gs pos="0">
                <a:srgbClr val="3cbeb4">
                  <a:alpha val="76000"/>
                </a:srgbClr>
              </a:gs>
              <a:gs pos="71000">
                <a:srgbClr val="0a7dad">
                  <a:alpha val="68000"/>
                </a:srgbClr>
              </a:gs>
            </a:gsLst>
            <a:lin ang="5400000"/>
          </a:gradFill>
          <a:ln w="12600">
            <a:noFill/>
          </a:ln>
        </p:spPr>
        <p:style>
          <a:lnRef idx="0"/>
          <a:fillRef idx="0"/>
          <a:effectRef idx="0"/>
          <a:fontRef idx="minor"/>
        </p:style>
      </p:sp>
      <p:sp>
        <p:nvSpPr>
          <p:cNvPr id="139" name="CustomShape 2"/>
          <p:cNvSpPr/>
          <p:nvPr/>
        </p:nvSpPr>
        <p:spPr>
          <a:xfrm>
            <a:off x="0" y="4724640"/>
            <a:ext cx="12191760" cy="2133000"/>
          </a:xfrm>
          <a:prstGeom prst="rect">
            <a:avLst/>
          </a:prstGeom>
          <a:solidFill>
            <a:srgbClr val="16183f"/>
          </a:solidFill>
          <a:ln w="12600">
            <a:noFill/>
          </a:ln>
        </p:spPr>
        <p:style>
          <a:lnRef idx="0"/>
          <a:fillRef idx="0"/>
          <a:effectRef idx="0"/>
          <a:fontRef idx="minor"/>
        </p:style>
      </p:sp>
      <p:sp>
        <p:nvSpPr>
          <p:cNvPr id="140" name="CustomShape 3"/>
          <p:cNvSpPr/>
          <p:nvPr/>
        </p:nvSpPr>
        <p:spPr>
          <a:xfrm>
            <a:off x="1526760" y="3475800"/>
            <a:ext cx="9137880" cy="516960"/>
          </a:xfrm>
          <a:prstGeom prst="rect">
            <a:avLst/>
          </a:prstGeom>
          <a:noFill/>
          <a:ln>
            <a:noFill/>
          </a:ln>
        </p:spPr>
        <p:style>
          <a:lnRef idx="0"/>
          <a:fillRef idx="0"/>
          <a:effectRef idx="0"/>
          <a:fontRef idx="minor"/>
        </p:style>
        <p:txBody>
          <a:bodyPr lIns="90000" rIns="90000" tIns="45000" bIns="45000"/>
          <a:p>
            <a:pPr algn="ctr">
              <a:lnSpc>
                <a:spcPct val="100000"/>
              </a:lnSpc>
            </a:pPr>
            <a:r>
              <a:rPr b="1" lang="en-IN" sz="2800" spc="-1" strike="noStrike">
                <a:solidFill>
                  <a:srgbClr val="ffffff"/>
                </a:solidFill>
                <a:latin typeface="Trebuchet MS"/>
              </a:rPr>
              <a:t>At the heart of Engineering Innovation</a:t>
            </a:r>
            <a:endParaRPr b="0" lang="en-IN" sz="2800" spc="-1" strike="noStrike">
              <a:latin typeface="Arial"/>
            </a:endParaRPr>
          </a:p>
        </p:txBody>
      </p:sp>
      <p:sp>
        <p:nvSpPr>
          <p:cNvPr id="141" name="CustomShape 4"/>
          <p:cNvSpPr/>
          <p:nvPr/>
        </p:nvSpPr>
        <p:spPr>
          <a:xfrm>
            <a:off x="765360" y="2074680"/>
            <a:ext cx="1003320" cy="1008720"/>
          </a:xfrm>
          <a:prstGeom prst="ellipse">
            <a:avLst/>
          </a:prstGeom>
          <a:gradFill rotWithShape="0">
            <a:gsLst>
              <a:gs pos="0">
                <a:srgbClr val="3cbeb4"/>
              </a:gs>
              <a:gs pos="99000">
                <a:srgbClr val="0090d6">
                  <a:alpha val="89000"/>
                </a:srgbClr>
              </a:gs>
            </a:gsLst>
            <a:lin ang="0"/>
          </a:gradFill>
          <a:ln w="12600">
            <a:noFill/>
          </a:ln>
          <a:effectLst>
            <a:innerShdw blurRad="63500" dir="16200000" dist="50800">
              <a:srgbClr val="000000">
                <a:alpha val="50000"/>
              </a:srgbClr>
            </a:innerShdw>
          </a:effectLst>
        </p:spPr>
        <p:style>
          <a:lnRef idx="0"/>
          <a:fillRef idx="0"/>
          <a:effectRef idx="0"/>
          <a:fontRef idx="minor"/>
        </p:style>
      </p:sp>
      <p:sp>
        <p:nvSpPr>
          <p:cNvPr id="142" name="CustomShape 5"/>
          <p:cNvSpPr/>
          <p:nvPr/>
        </p:nvSpPr>
        <p:spPr>
          <a:xfrm>
            <a:off x="3179880" y="2074680"/>
            <a:ext cx="1003320" cy="1008720"/>
          </a:xfrm>
          <a:prstGeom prst="ellipse">
            <a:avLst/>
          </a:prstGeom>
          <a:gradFill rotWithShape="0">
            <a:gsLst>
              <a:gs pos="0">
                <a:srgbClr val="3cbeb4"/>
              </a:gs>
              <a:gs pos="99000">
                <a:srgbClr val="0090d6">
                  <a:alpha val="89000"/>
                </a:srgbClr>
              </a:gs>
            </a:gsLst>
            <a:lin ang="0"/>
          </a:gradFill>
          <a:ln w="12600">
            <a:noFill/>
          </a:ln>
          <a:effectLst>
            <a:innerShdw blurRad="63500" dir="16200000" dist="50800">
              <a:srgbClr val="000000">
                <a:alpha val="50000"/>
              </a:srgbClr>
            </a:innerShdw>
          </a:effectLst>
        </p:spPr>
        <p:style>
          <a:lnRef idx="0"/>
          <a:fillRef idx="0"/>
          <a:effectRef idx="0"/>
          <a:fontRef idx="minor"/>
        </p:style>
      </p:sp>
      <p:sp>
        <p:nvSpPr>
          <p:cNvPr id="143" name="CustomShape 6"/>
          <p:cNvSpPr/>
          <p:nvPr/>
        </p:nvSpPr>
        <p:spPr>
          <a:xfrm>
            <a:off x="5594400" y="2074680"/>
            <a:ext cx="1003320" cy="1008720"/>
          </a:xfrm>
          <a:prstGeom prst="ellipse">
            <a:avLst/>
          </a:prstGeom>
          <a:gradFill rotWithShape="0">
            <a:gsLst>
              <a:gs pos="0">
                <a:srgbClr val="3cbeb4"/>
              </a:gs>
              <a:gs pos="99000">
                <a:srgbClr val="0090d6">
                  <a:alpha val="89000"/>
                </a:srgbClr>
              </a:gs>
            </a:gsLst>
            <a:lin ang="0"/>
          </a:gradFill>
          <a:ln w="12600">
            <a:noFill/>
          </a:ln>
          <a:effectLst>
            <a:innerShdw blurRad="63500" dir="16200000" dist="50800">
              <a:srgbClr val="000000">
                <a:alpha val="50000"/>
              </a:srgbClr>
            </a:innerShdw>
          </a:effectLst>
        </p:spPr>
        <p:style>
          <a:lnRef idx="0"/>
          <a:fillRef idx="0"/>
          <a:effectRef idx="0"/>
          <a:fontRef idx="minor"/>
        </p:style>
      </p:sp>
      <p:sp>
        <p:nvSpPr>
          <p:cNvPr id="144" name="CustomShape 7"/>
          <p:cNvSpPr/>
          <p:nvPr/>
        </p:nvSpPr>
        <p:spPr>
          <a:xfrm>
            <a:off x="8008560" y="2074680"/>
            <a:ext cx="1003320" cy="1008720"/>
          </a:xfrm>
          <a:prstGeom prst="ellipse">
            <a:avLst/>
          </a:prstGeom>
          <a:gradFill rotWithShape="0">
            <a:gsLst>
              <a:gs pos="0">
                <a:srgbClr val="3cbeb4"/>
              </a:gs>
              <a:gs pos="99000">
                <a:srgbClr val="0090d6">
                  <a:alpha val="89000"/>
                </a:srgbClr>
              </a:gs>
            </a:gsLst>
            <a:lin ang="0"/>
          </a:gradFill>
          <a:ln w="12600">
            <a:noFill/>
          </a:ln>
          <a:effectLst>
            <a:innerShdw blurRad="63500" dir="16200000" dist="50800">
              <a:srgbClr val="000000">
                <a:alpha val="50000"/>
              </a:srgbClr>
            </a:innerShdw>
          </a:effectLst>
        </p:spPr>
        <p:style>
          <a:lnRef idx="0"/>
          <a:fillRef idx="0"/>
          <a:effectRef idx="0"/>
          <a:fontRef idx="minor"/>
        </p:style>
      </p:sp>
      <p:sp>
        <p:nvSpPr>
          <p:cNvPr id="145" name="CustomShape 8"/>
          <p:cNvSpPr/>
          <p:nvPr/>
        </p:nvSpPr>
        <p:spPr>
          <a:xfrm>
            <a:off x="10423080" y="2074680"/>
            <a:ext cx="1003320" cy="1008720"/>
          </a:xfrm>
          <a:prstGeom prst="ellipse">
            <a:avLst/>
          </a:prstGeom>
          <a:gradFill rotWithShape="0">
            <a:gsLst>
              <a:gs pos="0">
                <a:srgbClr val="3cbeb4"/>
              </a:gs>
              <a:gs pos="99000">
                <a:srgbClr val="0090d6">
                  <a:alpha val="89000"/>
                </a:srgbClr>
              </a:gs>
            </a:gsLst>
            <a:lin ang="0"/>
          </a:gradFill>
          <a:ln w="12600">
            <a:noFill/>
          </a:ln>
          <a:effectLst>
            <a:innerShdw blurRad="63500" dir="16200000" dist="50800">
              <a:srgbClr val="000000">
                <a:alpha val="50000"/>
              </a:srgbClr>
            </a:innerShdw>
          </a:effectLst>
        </p:spPr>
        <p:style>
          <a:lnRef idx="0"/>
          <a:fillRef idx="0"/>
          <a:effectRef idx="0"/>
          <a:fontRef idx="minor"/>
        </p:style>
      </p:sp>
      <p:pic>
        <p:nvPicPr>
          <p:cNvPr id="146" name="Picture 3" descr=""/>
          <p:cNvPicPr/>
          <p:nvPr/>
        </p:nvPicPr>
        <p:blipFill>
          <a:blip r:embed="rId3"/>
          <a:stretch/>
        </p:blipFill>
        <p:spPr>
          <a:xfrm>
            <a:off x="1048320" y="2395800"/>
            <a:ext cx="442800" cy="442800"/>
          </a:xfrm>
          <a:prstGeom prst="rect">
            <a:avLst/>
          </a:prstGeom>
          <a:ln>
            <a:noFill/>
          </a:ln>
        </p:spPr>
      </p:pic>
      <p:pic>
        <p:nvPicPr>
          <p:cNvPr id="147" name="Picture 4" descr=""/>
          <p:cNvPicPr/>
          <p:nvPr/>
        </p:nvPicPr>
        <p:blipFill>
          <a:blip r:embed="rId4"/>
          <a:stretch/>
        </p:blipFill>
        <p:spPr>
          <a:xfrm>
            <a:off x="3404160" y="2362320"/>
            <a:ext cx="510120" cy="510120"/>
          </a:xfrm>
          <a:prstGeom prst="rect">
            <a:avLst/>
          </a:prstGeom>
          <a:ln>
            <a:noFill/>
          </a:ln>
        </p:spPr>
      </p:pic>
      <p:pic>
        <p:nvPicPr>
          <p:cNvPr id="148" name="Picture 5" descr=""/>
          <p:cNvPicPr/>
          <p:nvPr/>
        </p:nvPicPr>
        <p:blipFill>
          <a:blip r:embed="rId5"/>
          <a:stretch/>
        </p:blipFill>
        <p:spPr>
          <a:xfrm>
            <a:off x="5866920" y="2377440"/>
            <a:ext cx="479520" cy="479520"/>
          </a:xfrm>
          <a:prstGeom prst="rect">
            <a:avLst/>
          </a:prstGeom>
          <a:ln>
            <a:noFill/>
          </a:ln>
        </p:spPr>
      </p:pic>
      <p:pic>
        <p:nvPicPr>
          <p:cNvPr id="149" name="Picture 6" descr=""/>
          <p:cNvPicPr/>
          <p:nvPr/>
        </p:nvPicPr>
        <p:blipFill>
          <a:blip r:embed="rId6"/>
          <a:stretch/>
        </p:blipFill>
        <p:spPr>
          <a:xfrm>
            <a:off x="8235720" y="2356200"/>
            <a:ext cx="521640" cy="521640"/>
          </a:xfrm>
          <a:prstGeom prst="rect">
            <a:avLst/>
          </a:prstGeom>
          <a:ln>
            <a:noFill/>
          </a:ln>
        </p:spPr>
      </p:pic>
      <p:pic>
        <p:nvPicPr>
          <p:cNvPr id="150" name="Picture 7" descr=""/>
          <p:cNvPicPr/>
          <p:nvPr/>
        </p:nvPicPr>
        <p:blipFill>
          <a:blip r:embed="rId7"/>
          <a:stretch/>
        </p:blipFill>
        <p:spPr>
          <a:xfrm>
            <a:off x="10628640" y="2320920"/>
            <a:ext cx="592200" cy="592200"/>
          </a:xfrm>
          <a:prstGeom prst="rect">
            <a:avLst/>
          </a:prstGeom>
          <a:ln>
            <a:noFill/>
          </a:ln>
        </p:spPr>
      </p:pic>
      <p:sp>
        <p:nvSpPr>
          <p:cNvPr id="151" name="CustomShape 9"/>
          <p:cNvSpPr/>
          <p:nvPr/>
        </p:nvSpPr>
        <p:spPr>
          <a:xfrm>
            <a:off x="711360" y="1734120"/>
            <a:ext cx="1081800" cy="33372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en-IN" sz="1600" spc="-1" strike="noStrike">
                <a:solidFill>
                  <a:srgbClr val="ffffff"/>
                </a:solidFill>
                <a:latin typeface="Trebuchet MS"/>
              </a:rPr>
              <a:t>Storage</a:t>
            </a:r>
            <a:endParaRPr b="0" lang="en-IN" sz="1600" spc="-1" strike="noStrike">
              <a:latin typeface="Arial"/>
            </a:endParaRPr>
          </a:p>
        </p:txBody>
      </p:sp>
      <p:sp>
        <p:nvSpPr>
          <p:cNvPr id="152" name="CustomShape 10"/>
          <p:cNvSpPr/>
          <p:nvPr/>
        </p:nvSpPr>
        <p:spPr>
          <a:xfrm>
            <a:off x="2928240" y="1734120"/>
            <a:ext cx="1504080" cy="33372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en-IN" sz="1600" spc="-1" strike="noStrike">
                <a:solidFill>
                  <a:srgbClr val="ffffff"/>
                </a:solidFill>
                <a:latin typeface="Trebuchet MS"/>
              </a:rPr>
              <a:t>Networking</a:t>
            </a:r>
            <a:endParaRPr b="0" lang="en-IN" sz="1600" spc="-1" strike="noStrike">
              <a:latin typeface="Arial"/>
            </a:endParaRPr>
          </a:p>
        </p:txBody>
      </p:sp>
      <p:sp>
        <p:nvSpPr>
          <p:cNvPr id="153" name="CustomShape 11"/>
          <p:cNvSpPr/>
          <p:nvPr/>
        </p:nvSpPr>
        <p:spPr>
          <a:xfrm>
            <a:off x="5231160" y="1734120"/>
            <a:ext cx="1729440" cy="33372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en-IN" sz="1600" spc="-1" strike="noStrike">
                <a:solidFill>
                  <a:srgbClr val="ffffff"/>
                </a:solidFill>
                <a:latin typeface="Trebuchet MS"/>
              </a:rPr>
              <a:t>Virtualization</a:t>
            </a:r>
            <a:endParaRPr b="0" lang="en-IN" sz="1600" spc="-1" strike="noStrike">
              <a:latin typeface="Arial"/>
            </a:endParaRPr>
          </a:p>
        </p:txBody>
      </p:sp>
      <p:sp>
        <p:nvSpPr>
          <p:cNvPr id="154" name="CustomShape 12"/>
          <p:cNvSpPr/>
          <p:nvPr/>
        </p:nvSpPr>
        <p:spPr>
          <a:xfrm>
            <a:off x="8083080" y="1734120"/>
            <a:ext cx="827280" cy="33372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en-IN" sz="1600" spc="-1" strike="noStrike">
                <a:solidFill>
                  <a:srgbClr val="ffffff"/>
                </a:solidFill>
                <a:latin typeface="Trebuchet MS"/>
              </a:rPr>
              <a:t>Cloud</a:t>
            </a:r>
            <a:endParaRPr b="0" lang="en-IN" sz="1600" spc="-1" strike="noStrike">
              <a:latin typeface="Arial"/>
            </a:endParaRPr>
          </a:p>
        </p:txBody>
      </p:sp>
      <p:sp>
        <p:nvSpPr>
          <p:cNvPr id="155" name="CustomShape 13"/>
          <p:cNvSpPr/>
          <p:nvPr/>
        </p:nvSpPr>
        <p:spPr>
          <a:xfrm>
            <a:off x="10297080" y="1734120"/>
            <a:ext cx="1243440" cy="333720"/>
          </a:xfrm>
          <a:prstGeom prst="rect">
            <a:avLst/>
          </a:prstGeom>
          <a:noFill/>
          <a:ln>
            <a:noFill/>
          </a:ln>
        </p:spPr>
        <p:style>
          <a:lnRef idx="0"/>
          <a:fillRef idx="0"/>
          <a:effectRef idx="0"/>
          <a:fontRef idx="minor"/>
        </p:style>
        <p:txBody>
          <a:bodyPr wrap="none" lIns="90000" rIns="90000" tIns="45000" bIns="45000"/>
          <a:p>
            <a:pPr algn="ctr">
              <a:lnSpc>
                <a:spcPct val="100000"/>
              </a:lnSpc>
            </a:pPr>
            <a:r>
              <a:rPr b="1" lang="en-IN" sz="1600" spc="-1" strike="noStrike">
                <a:solidFill>
                  <a:srgbClr val="ffffff"/>
                </a:solidFill>
                <a:latin typeface="Trebuchet MS"/>
              </a:rPr>
              <a:t>IoT/AI/ML</a:t>
            </a:r>
            <a:endParaRPr b="0" lang="en-IN" sz="1600" spc="-1" strike="noStrike">
              <a:latin typeface="Arial"/>
            </a:endParaRPr>
          </a:p>
        </p:txBody>
      </p:sp>
      <p:grpSp>
        <p:nvGrpSpPr>
          <p:cNvPr id="156" name="Group 14"/>
          <p:cNvGrpSpPr/>
          <p:nvPr/>
        </p:nvGrpSpPr>
        <p:grpSpPr>
          <a:xfrm>
            <a:off x="632160" y="5114520"/>
            <a:ext cx="11073240" cy="1574280"/>
            <a:chOff x="632160" y="5114520"/>
            <a:chExt cx="11073240" cy="1574280"/>
          </a:xfrm>
        </p:grpSpPr>
        <p:sp>
          <p:nvSpPr>
            <p:cNvPr id="157" name="CustomShape 15"/>
            <p:cNvSpPr/>
            <p:nvPr/>
          </p:nvSpPr>
          <p:spPr>
            <a:xfrm>
              <a:off x="824760" y="5281920"/>
              <a:ext cx="2282400" cy="1239480"/>
            </a:xfrm>
            <a:prstGeom prst="rect">
              <a:avLst/>
            </a:prstGeom>
            <a:noFill/>
            <a:ln>
              <a:noFill/>
            </a:ln>
          </p:spPr>
          <p:style>
            <a:lnRef idx="0"/>
            <a:fillRef idx="0"/>
            <a:effectRef idx="0"/>
            <a:fontRef idx="minor"/>
          </p:style>
          <p:txBody>
            <a:bodyPr lIns="68760" rIns="68760" tIns="34200" bIns="34200" anchor="ctr"/>
            <a:p>
              <a:pPr>
                <a:lnSpc>
                  <a:spcPct val="100000"/>
                </a:lnSpc>
              </a:pPr>
              <a:r>
                <a:rPr b="1" lang="en-IN" sz="1100" spc="-1" strike="noStrike">
                  <a:solidFill>
                    <a:srgbClr val="ffffff"/>
                  </a:solidFill>
                  <a:latin typeface="Bahnschrift"/>
                </a:rPr>
                <a:t>United States</a:t>
              </a:r>
              <a:endParaRPr b="0" lang="en-IN" sz="1100" spc="-1" strike="noStrike">
                <a:latin typeface="Arial"/>
              </a:endParaRPr>
            </a:p>
            <a:p>
              <a:pPr>
                <a:lnSpc>
                  <a:spcPct val="100000"/>
                </a:lnSpc>
              </a:pPr>
              <a:r>
                <a:rPr b="0" lang="en-IN" sz="1100" spc="-1" strike="noStrike">
                  <a:solidFill>
                    <a:srgbClr val="ffffff"/>
                  </a:solidFill>
                  <a:latin typeface="Bahnschrift"/>
                </a:rPr>
                <a:t>1762 Technology </a:t>
              </a:r>
              <a:endParaRPr b="0" lang="en-IN" sz="1100" spc="-1" strike="noStrike">
                <a:latin typeface="Arial"/>
              </a:endParaRPr>
            </a:p>
            <a:p>
              <a:pPr>
                <a:lnSpc>
                  <a:spcPct val="100000"/>
                </a:lnSpc>
              </a:pPr>
              <a:r>
                <a:rPr b="0" lang="en-IN" sz="1100" spc="-1" strike="noStrike">
                  <a:solidFill>
                    <a:srgbClr val="ffffff"/>
                  </a:solidFill>
                  <a:latin typeface="Bahnschrift"/>
                </a:rPr>
                <a:t>DR STE 229,</a:t>
              </a:r>
              <a:endParaRPr b="0" lang="en-IN" sz="1100" spc="-1" strike="noStrike">
                <a:latin typeface="Arial"/>
              </a:endParaRPr>
            </a:p>
            <a:p>
              <a:pPr>
                <a:lnSpc>
                  <a:spcPct val="100000"/>
                </a:lnSpc>
              </a:pPr>
              <a:r>
                <a:rPr b="0" lang="en-IN" sz="1100" spc="-1" strike="noStrike">
                  <a:solidFill>
                    <a:srgbClr val="ffffff"/>
                  </a:solidFill>
                  <a:latin typeface="Bahnschrift"/>
                </a:rPr>
                <a:t>San Jose, California – 95110-1385</a:t>
              </a:r>
              <a:endParaRPr b="0" lang="en-IN" sz="1100" spc="-1" strike="noStrike">
                <a:latin typeface="Arial"/>
              </a:endParaRPr>
            </a:p>
            <a:p>
              <a:pPr>
                <a:lnSpc>
                  <a:spcPct val="100000"/>
                </a:lnSpc>
              </a:pPr>
              <a:r>
                <a:rPr b="0" lang="en-IN" sz="1100" spc="-1" strike="noStrike">
                  <a:solidFill>
                    <a:srgbClr val="ffffff"/>
                  </a:solidFill>
                  <a:latin typeface="Bahnschrift"/>
                </a:rPr>
                <a:t>United States</a:t>
              </a:r>
              <a:endParaRPr b="0" lang="en-IN" sz="1100" spc="-1" strike="noStrike">
                <a:latin typeface="Arial"/>
              </a:endParaRPr>
            </a:p>
            <a:p>
              <a:pPr>
                <a:lnSpc>
                  <a:spcPct val="100000"/>
                </a:lnSpc>
              </a:pPr>
              <a:r>
                <a:rPr b="1" lang="en-IN" sz="1100" spc="-1" strike="noStrike">
                  <a:solidFill>
                    <a:srgbClr val="ffffff"/>
                  </a:solidFill>
                  <a:latin typeface="Bahnschrift"/>
                </a:rPr>
                <a:t>Phone: </a:t>
              </a:r>
              <a:r>
                <a:rPr b="0" lang="en-IN" sz="1100" spc="-1" strike="noStrike">
                  <a:solidFill>
                    <a:srgbClr val="ffffff"/>
                  </a:solidFill>
                  <a:latin typeface="Bahnschrift"/>
                </a:rPr>
                <a:t>(408) 834 7086</a:t>
              </a:r>
              <a:endParaRPr b="0" lang="en-IN" sz="1100" spc="-1" strike="noStrike">
                <a:latin typeface="Arial"/>
              </a:endParaRPr>
            </a:p>
          </p:txBody>
        </p:sp>
        <p:sp>
          <p:nvSpPr>
            <p:cNvPr id="158" name="CustomShape 16"/>
            <p:cNvSpPr/>
            <p:nvPr/>
          </p:nvSpPr>
          <p:spPr>
            <a:xfrm>
              <a:off x="3661560" y="5198400"/>
              <a:ext cx="1790640" cy="1406880"/>
            </a:xfrm>
            <a:prstGeom prst="rect">
              <a:avLst/>
            </a:prstGeom>
            <a:noFill/>
            <a:ln>
              <a:noFill/>
            </a:ln>
          </p:spPr>
          <p:style>
            <a:lnRef idx="0"/>
            <a:fillRef idx="0"/>
            <a:effectRef idx="0"/>
            <a:fontRef idx="minor"/>
          </p:style>
          <p:txBody>
            <a:bodyPr lIns="68760" rIns="68760" tIns="34200" bIns="34200" anchor="ctr"/>
            <a:p>
              <a:pPr>
                <a:lnSpc>
                  <a:spcPct val="100000"/>
                </a:lnSpc>
              </a:pPr>
              <a:r>
                <a:rPr b="1" lang="en-IN" sz="1100" spc="-1" strike="noStrike">
                  <a:solidFill>
                    <a:srgbClr val="ffffff"/>
                  </a:solidFill>
                  <a:latin typeface="Bahnschrift"/>
                </a:rPr>
                <a:t>Corporate Headquarter</a:t>
              </a:r>
              <a:br/>
              <a:r>
                <a:rPr b="0" lang="en-IN" sz="1100" spc="-1" strike="noStrike">
                  <a:solidFill>
                    <a:srgbClr val="ffffff"/>
                  </a:solidFill>
                  <a:latin typeface="Bahnschrift"/>
                </a:rPr>
                <a:t>S. No 320/1/C, </a:t>
              </a:r>
              <a:endParaRPr b="0" lang="en-IN" sz="1100" spc="-1" strike="noStrike">
                <a:latin typeface="Arial"/>
              </a:endParaRPr>
            </a:p>
            <a:p>
              <a:pPr>
                <a:lnSpc>
                  <a:spcPct val="100000"/>
                </a:lnSpc>
              </a:pPr>
              <a:r>
                <a:rPr b="0" lang="en-IN" sz="1100" spc="-1" strike="noStrike">
                  <a:solidFill>
                    <a:srgbClr val="ffffff"/>
                  </a:solidFill>
                  <a:latin typeface="Bahnschrift"/>
                </a:rPr>
                <a:t>Bavdhan (B)</a:t>
              </a:r>
              <a:br/>
              <a:r>
                <a:rPr b="0" lang="en-IN" sz="1100" spc="-1" strike="noStrike">
                  <a:solidFill>
                    <a:srgbClr val="ffffff"/>
                  </a:solidFill>
                  <a:latin typeface="Bahnschrift"/>
                </a:rPr>
                <a:t>Tal – Mulshi,</a:t>
              </a:r>
              <a:br/>
              <a:r>
                <a:rPr b="0" lang="en-IN" sz="1100" spc="-1" strike="noStrike">
                  <a:solidFill>
                    <a:srgbClr val="ffffff"/>
                  </a:solidFill>
                  <a:latin typeface="Bahnschrift"/>
                </a:rPr>
                <a:t>Pune – 411 021,</a:t>
              </a:r>
              <a:br/>
              <a:r>
                <a:rPr b="1" lang="en-IN" sz="1100" spc="-1" strike="noStrike">
                  <a:solidFill>
                    <a:srgbClr val="ffffff"/>
                  </a:solidFill>
                  <a:latin typeface="Bahnschrift"/>
                </a:rPr>
                <a:t>Phone:</a:t>
              </a:r>
              <a:r>
                <a:rPr b="0" lang="en-IN" sz="1100" spc="-1" strike="noStrike">
                  <a:solidFill>
                    <a:srgbClr val="ffffff"/>
                  </a:solidFill>
                  <a:latin typeface="Bahnschrift"/>
                </a:rPr>
                <a:t> +91 (20) 6654 4444</a:t>
              </a:r>
              <a:endParaRPr b="0" lang="en-IN" sz="1100" spc="-1" strike="noStrike">
                <a:latin typeface="Arial"/>
              </a:endParaRPr>
            </a:p>
          </p:txBody>
        </p:sp>
        <p:sp>
          <p:nvSpPr>
            <p:cNvPr id="159" name="CustomShape 17"/>
            <p:cNvSpPr/>
            <p:nvPr/>
          </p:nvSpPr>
          <p:spPr>
            <a:xfrm>
              <a:off x="6138360" y="5364720"/>
              <a:ext cx="2481840" cy="1073520"/>
            </a:xfrm>
            <a:prstGeom prst="rect">
              <a:avLst/>
            </a:prstGeom>
            <a:noFill/>
            <a:ln>
              <a:noFill/>
            </a:ln>
          </p:spPr>
          <p:style>
            <a:lnRef idx="0"/>
            <a:fillRef idx="0"/>
            <a:effectRef idx="0"/>
            <a:fontRef idx="minor"/>
          </p:style>
          <p:txBody>
            <a:bodyPr lIns="68760" rIns="68760" tIns="34200" bIns="34200" anchor="ctr"/>
            <a:p>
              <a:pPr>
                <a:lnSpc>
                  <a:spcPct val="100000"/>
                </a:lnSpc>
              </a:pPr>
              <a:r>
                <a:rPr b="1" lang="en-IN" sz="1100" spc="-1" strike="noStrike">
                  <a:solidFill>
                    <a:srgbClr val="ffffff"/>
                  </a:solidFill>
                  <a:latin typeface="Bahnschrift"/>
                </a:rPr>
                <a:t>Hinjewadi (Pune, India)</a:t>
              </a:r>
              <a:endParaRPr b="0" lang="en-IN" sz="1100" spc="-1" strike="noStrike">
                <a:latin typeface="Arial"/>
              </a:endParaRPr>
            </a:p>
            <a:p>
              <a:pPr>
                <a:lnSpc>
                  <a:spcPct val="100000"/>
                </a:lnSpc>
              </a:pPr>
              <a:r>
                <a:rPr b="0" lang="en-IN" sz="1100" spc="-1" strike="noStrike">
                  <a:solidFill>
                    <a:srgbClr val="ffffff"/>
                  </a:solidFill>
                  <a:latin typeface="Bahnschrift"/>
                </a:rPr>
                <a:t>Block Congo, Embassy Techzone, </a:t>
              </a:r>
              <a:endParaRPr b="0" lang="en-IN" sz="1100" spc="-1" strike="noStrike">
                <a:latin typeface="Arial"/>
              </a:endParaRPr>
            </a:p>
            <a:p>
              <a:pPr>
                <a:lnSpc>
                  <a:spcPct val="100000"/>
                </a:lnSpc>
              </a:pPr>
              <a:r>
                <a:rPr b="0" lang="en-IN" sz="1100" spc="-1" strike="noStrike">
                  <a:solidFill>
                    <a:srgbClr val="ffffff"/>
                  </a:solidFill>
                  <a:latin typeface="Bahnschrift"/>
                </a:rPr>
                <a:t>Wing B, 7th  Floor, Phase II, </a:t>
              </a:r>
              <a:endParaRPr b="0" lang="en-IN" sz="1100" spc="-1" strike="noStrike">
                <a:latin typeface="Arial"/>
              </a:endParaRPr>
            </a:p>
            <a:p>
              <a:pPr>
                <a:lnSpc>
                  <a:spcPct val="100000"/>
                </a:lnSpc>
              </a:pPr>
              <a:r>
                <a:rPr b="0" lang="en-IN" sz="1100" spc="-1" strike="noStrike">
                  <a:solidFill>
                    <a:srgbClr val="ffffff"/>
                  </a:solidFill>
                  <a:latin typeface="Bahnschrift"/>
                </a:rPr>
                <a:t>Hinjewadi,</a:t>
              </a:r>
              <a:br/>
              <a:r>
                <a:rPr b="0" lang="en-IN" sz="1100" spc="-1" strike="noStrike">
                  <a:solidFill>
                    <a:srgbClr val="ffffff"/>
                  </a:solidFill>
                  <a:latin typeface="Bahnschrift"/>
                </a:rPr>
                <a:t>Pune – 411057,</a:t>
              </a:r>
              <a:br/>
              <a:r>
                <a:rPr b="1" lang="en-IN" sz="1100" spc="-1" strike="noStrike">
                  <a:solidFill>
                    <a:srgbClr val="ffffff"/>
                  </a:solidFill>
                  <a:latin typeface="Bahnschrift"/>
                </a:rPr>
                <a:t>Phone: </a:t>
              </a:r>
              <a:r>
                <a:rPr b="0" lang="en-IN" sz="1100" spc="-1" strike="noStrike">
                  <a:solidFill>
                    <a:srgbClr val="ffffff"/>
                  </a:solidFill>
                  <a:latin typeface="Bahnschrift"/>
                </a:rPr>
                <a:t> +91 (20) 6654 4444</a:t>
              </a:r>
              <a:endParaRPr b="0" lang="en-IN" sz="1100" spc="-1" strike="noStrike">
                <a:latin typeface="Arial"/>
              </a:endParaRPr>
            </a:p>
          </p:txBody>
        </p:sp>
        <p:sp>
          <p:nvSpPr>
            <p:cNvPr id="160" name="CustomShape 18"/>
            <p:cNvSpPr/>
            <p:nvPr/>
          </p:nvSpPr>
          <p:spPr>
            <a:xfrm>
              <a:off x="9258840" y="5114520"/>
              <a:ext cx="2446560" cy="1574280"/>
            </a:xfrm>
            <a:prstGeom prst="rect">
              <a:avLst/>
            </a:prstGeom>
            <a:noFill/>
            <a:ln>
              <a:noFill/>
            </a:ln>
          </p:spPr>
          <p:style>
            <a:lnRef idx="0"/>
            <a:fillRef idx="0"/>
            <a:effectRef idx="0"/>
            <a:fontRef idx="minor"/>
          </p:style>
          <p:txBody>
            <a:bodyPr lIns="68760" rIns="68760" tIns="34200" bIns="34200" anchor="ctr"/>
            <a:p>
              <a:pPr>
                <a:lnSpc>
                  <a:spcPct val="100000"/>
                </a:lnSpc>
              </a:pPr>
              <a:r>
                <a:rPr b="1" lang="en-IN" sz="1100" spc="-1" strike="noStrike">
                  <a:solidFill>
                    <a:srgbClr val="ffffff"/>
                  </a:solidFill>
                  <a:latin typeface="Bahnschrift"/>
                </a:rPr>
                <a:t>Bengaluru (India)</a:t>
              </a:r>
              <a:endParaRPr b="0" lang="en-IN" sz="1100" spc="-1" strike="noStrike">
                <a:latin typeface="Arial"/>
              </a:endParaRPr>
            </a:p>
            <a:p>
              <a:pPr>
                <a:lnSpc>
                  <a:spcPct val="100000"/>
                </a:lnSpc>
              </a:pPr>
              <a:r>
                <a:rPr b="0" lang="en-IN" sz="1100" spc="-1" strike="noStrike">
                  <a:solidFill>
                    <a:srgbClr val="ffffff"/>
                  </a:solidFill>
                  <a:latin typeface="Bahnschrift"/>
                </a:rPr>
                <a:t>1st Floor Right Wing, </a:t>
              </a:r>
              <a:br/>
              <a:r>
                <a:rPr b="0" lang="en-IN" sz="1100" spc="-1" strike="noStrike">
                  <a:solidFill>
                    <a:srgbClr val="ffffff"/>
                  </a:solidFill>
                  <a:latin typeface="Bahnschrift"/>
                </a:rPr>
                <a:t>Shailendra Techno Park, Plot No. 116, </a:t>
              </a:r>
              <a:br/>
              <a:r>
                <a:rPr b="0" lang="en-IN" sz="1100" spc="-1" strike="noStrike">
                  <a:solidFill>
                    <a:srgbClr val="ffffff"/>
                  </a:solidFill>
                  <a:latin typeface="Bahnschrift"/>
                </a:rPr>
                <a:t>EPIP Zone,1st Phase, White Field, </a:t>
              </a:r>
              <a:br/>
              <a:r>
                <a:rPr b="0" lang="en-IN" sz="1100" spc="-1" strike="noStrike">
                  <a:solidFill>
                    <a:srgbClr val="ffffff"/>
                  </a:solidFill>
                  <a:latin typeface="Bahnschrift"/>
                </a:rPr>
                <a:t>Bengaluru - 560 066, Karnataka, India</a:t>
              </a:r>
              <a:endParaRPr b="0" lang="en-IN" sz="1100" spc="-1" strike="noStrike">
                <a:latin typeface="Arial"/>
              </a:endParaRPr>
            </a:p>
            <a:p>
              <a:pPr>
                <a:lnSpc>
                  <a:spcPct val="100000"/>
                </a:lnSpc>
              </a:pPr>
              <a:r>
                <a:rPr b="1" lang="en-IN" sz="1100" spc="-1" strike="noStrike">
                  <a:solidFill>
                    <a:srgbClr val="ffffff"/>
                  </a:solidFill>
                  <a:latin typeface="Bahnschrift"/>
                </a:rPr>
                <a:t>Phone: </a:t>
              </a:r>
              <a:r>
                <a:rPr b="0" lang="en-IN" sz="1100" spc="-1" strike="noStrike">
                  <a:solidFill>
                    <a:srgbClr val="ffffff"/>
                  </a:solidFill>
                  <a:latin typeface="Bahnschrift"/>
                </a:rPr>
                <a:t> 080 - 61979000</a:t>
              </a:r>
              <a:endParaRPr b="0" lang="en-IN" sz="1100" spc="-1" strike="noStrike">
                <a:latin typeface="Arial"/>
              </a:endParaRPr>
            </a:p>
          </p:txBody>
        </p:sp>
        <p:grpSp>
          <p:nvGrpSpPr>
            <p:cNvPr id="161" name="Group 19"/>
            <p:cNvGrpSpPr/>
            <p:nvPr/>
          </p:nvGrpSpPr>
          <p:grpSpPr>
            <a:xfrm>
              <a:off x="632160" y="5407920"/>
              <a:ext cx="192240" cy="256680"/>
              <a:chOff x="632160" y="5407920"/>
              <a:chExt cx="192240" cy="256680"/>
            </a:xfrm>
          </p:grpSpPr>
          <p:sp>
            <p:nvSpPr>
              <p:cNvPr id="162" name="CustomShape 20"/>
              <p:cNvSpPr/>
              <p:nvPr/>
            </p:nvSpPr>
            <p:spPr>
              <a:xfrm>
                <a:off x="680040" y="5456160"/>
                <a:ext cx="96120" cy="96120"/>
              </a:xfrm>
              <a:custGeom>
                <a:avLst/>
                <a:gdLst/>
                <a:ahLst/>
                <a:rect l="l" t="t" r="r" b="b"/>
                <a:pathLst>
                  <a:path w="21600" h="2160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solidFill>
                <a:srgbClr val="36b6b5"/>
              </a:solidFill>
              <a:ln>
                <a:noFill/>
              </a:ln>
            </p:spPr>
            <p:style>
              <a:lnRef idx="0"/>
              <a:fillRef idx="0"/>
              <a:effectRef idx="0"/>
              <a:fontRef idx="minor"/>
            </p:style>
          </p:sp>
          <p:sp>
            <p:nvSpPr>
              <p:cNvPr id="163" name="CustomShape 21"/>
              <p:cNvSpPr/>
              <p:nvPr/>
            </p:nvSpPr>
            <p:spPr>
              <a:xfrm>
                <a:off x="632160" y="5407920"/>
                <a:ext cx="192240" cy="256680"/>
              </a:xfrm>
              <a:custGeom>
                <a:avLst/>
                <a:gdLst/>
                <a:ahLst/>
                <a:rect l="l" t="t" r="r" b="b"/>
                <a:pathLst>
                  <a:path w="21600" h="2160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solidFill>
                <a:srgbClr val="36b6b5"/>
              </a:solidFill>
              <a:ln>
                <a:noFill/>
              </a:ln>
            </p:spPr>
            <p:style>
              <a:lnRef idx="0"/>
              <a:fillRef idx="0"/>
              <a:effectRef idx="0"/>
              <a:fontRef idx="minor"/>
            </p:style>
          </p:sp>
        </p:grpSp>
        <p:grpSp>
          <p:nvGrpSpPr>
            <p:cNvPr id="164" name="Group 22"/>
            <p:cNvGrpSpPr/>
            <p:nvPr/>
          </p:nvGrpSpPr>
          <p:grpSpPr>
            <a:xfrm>
              <a:off x="3449160" y="5407920"/>
              <a:ext cx="192240" cy="256680"/>
              <a:chOff x="3449160" y="5407920"/>
              <a:chExt cx="192240" cy="256680"/>
            </a:xfrm>
          </p:grpSpPr>
          <p:sp>
            <p:nvSpPr>
              <p:cNvPr id="165" name="CustomShape 23"/>
              <p:cNvSpPr/>
              <p:nvPr/>
            </p:nvSpPr>
            <p:spPr>
              <a:xfrm>
                <a:off x="3497040" y="5456160"/>
                <a:ext cx="96120" cy="96120"/>
              </a:xfrm>
              <a:custGeom>
                <a:avLst/>
                <a:gdLst/>
                <a:ahLst/>
                <a:rect l="l" t="t" r="r" b="b"/>
                <a:pathLst>
                  <a:path w="21600" h="2160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solidFill>
                <a:srgbClr val="36b6b5"/>
              </a:solidFill>
              <a:ln>
                <a:noFill/>
              </a:ln>
            </p:spPr>
            <p:style>
              <a:lnRef idx="0"/>
              <a:fillRef idx="0"/>
              <a:effectRef idx="0"/>
              <a:fontRef idx="minor"/>
            </p:style>
          </p:sp>
          <p:sp>
            <p:nvSpPr>
              <p:cNvPr id="166" name="CustomShape 24"/>
              <p:cNvSpPr/>
              <p:nvPr/>
            </p:nvSpPr>
            <p:spPr>
              <a:xfrm>
                <a:off x="3449160" y="5407920"/>
                <a:ext cx="192240" cy="256680"/>
              </a:xfrm>
              <a:custGeom>
                <a:avLst/>
                <a:gdLst/>
                <a:ahLst/>
                <a:rect l="l" t="t" r="r" b="b"/>
                <a:pathLst>
                  <a:path w="21600" h="2160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solidFill>
                <a:srgbClr val="36b6b5"/>
              </a:solidFill>
              <a:ln>
                <a:noFill/>
              </a:ln>
            </p:spPr>
            <p:style>
              <a:lnRef idx="0"/>
              <a:fillRef idx="0"/>
              <a:effectRef idx="0"/>
              <a:fontRef idx="minor"/>
            </p:style>
          </p:sp>
        </p:grpSp>
        <p:grpSp>
          <p:nvGrpSpPr>
            <p:cNvPr id="167" name="Group 25"/>
            <p:cNvGrpSpPr/>
            <p:nvPr/>
          </p:nvGrpSpPr>
          <p:grpSpPr>
            <a:xfrm>
              <a:off x="5943600" y="5407920"/>
              <a:ext cx="192240" cy="256680"/>
              <a:chOff x="5943600" y="5407920"/>
              <a:chExt cx="192240" cy="256680"/>
            </a:xfrm>
          </p:grpSpPr>
          <p:sp>
            <p:nvSpPr>
              <p:cNvPr id="168" name="CustomShape 26"/>
              <p:cNvSpPr/>
              <p:nvPr/>
            </p:nvSpPr>
            <p:spPr>
              <a:xfrm>
                <a:off x="5991480" y="5456160"/>
                <a:ext cx="96120" cy="96120"/>
              </a:xfrm>
              <a:custGeom>
                <a:avLst/>
                <a:gdLst/>
                <a:ahLst/>
                <a:rect l="l" t="t" r="r" b="b"/>
                <a:pathLst>
                  <a:path w="21600" h="2160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solidFill>
                <a:srgbClr val="36b6b5"/>
              </a:solidFill>
              <a:ln>
                <a:noFill/>
              </a:ln>
            </p:spPr>
            <p:style>
              <a:lnRef idx="0"/>
              <a:fillRef idx="0"/>
              <a:effectRef idx="0"/>
              <a:fontRef idx="minor"/>
            </p:style>
          </p:sp>
          <p:sp>
            <p:nvSpPr>
              <p:cNvPr id="169" name="CustomShape 27"/>
              <p:cNvSpPr/>
              <p:nvPr/>
            </p:nvSpPr>
            <p:spPr>
              <a:xfrm>
                <a:off x="5943600" y="5407920"/>
                <a:ext cx="192240" cy="256680"/>
              </a:xfrm>
              <a:custGeom>
                <a:avLst/>
                <a:gdLst/>
                <a:ahLst/>
                <a:rect l="l" t="t" r="r" b="b"/>
                <a:pathLst>
                  <a:path w="21600" h="2160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solidFill>
                <a:srgbClr val="36b6b5"/>
              </a:solidFill>
              <a:ln>
                <a:noFill/>
              </a:ln>
            </p:spPr>
            <p:style>
              <a:lnRef idx="0"/>
              <a:fillRef idx="0"/>
              <a:effectRef idx="0"/>
              <a:fontRef idx="minor"/>
            </p:style>
          </p:sp>
        </p:grpSp>
        <p:grpSp>
          <p:nvGrpSpPr>
            <p:cNvPr id="170" name="Group 28"/>
            <p:cNvGrpSpPr/>
            <p:nvPr/>
          </p:nvGrpSpPr>
          <p:grpSpPr>
            <a:xfrm>
              <a:off x="9046440" y="5407920"/>
              <a:ext cx="192240" cy="256680"/>
              <a:chOff x="9046440" y="5407920"/>
              <a:chExt cx="192240" cy="256680"/>
            </a:xfrm>
          </p:grpSpPr>
          <p:sp>
            <p:nvSpPr>
              <p:cNvPr id="171" name="CustomShape 29"/>
              <p:cNvSpPr/>
              <p:nvPr/>
            </p:nvSpPr>
            <p:spPr>
              <a:xfrm>
                <a:off x="9094320" y="5456160"/>
                <a:ext cx="96120" cy="96120"/>
              </a:xfrm>
              <a:custGeom>
                <a:avLst/>
                <a:gdLst/>
                <a:ahLst/>
                <a:rect l="l" t="t" r="r" b="b"/>
                <a:pathLst>
                  <a:path w="21600" h="2160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solidFill>
                <a:srgbClr val="36b6b5"/>
              </a:solidFill>
              <a:ln>
                <a:noFill/>
              </a:ln>
            </p:spPr>
            <p:style>
              <a:lnRef idx="0"/>
              <a:fillRef idx="0"/>
              <a:effectRef idx="0"/>
              <a:fontRef idx="minor"/>
            </p:style>
          </p:sp>
          <p:sp>
            <p:nvSpPr>
              <p:cNvPr id="172" name="CustomShape 30"/>
              <p:cNvSpPr/>
              <p:nvPr/>
            </p:nvSpPr>
            <p:spPr>
              <a:xfrm>
                <a:off x="9046440" y="5407920"/>
                <a:ext cx="192240" cy="256680"/>
              </a:xfrm>
              <a:custGeom>
                <a:avLst/>
                <a:gdLst/>
                <a:ahLst/>
                <a:rect l="l" t="t" r="r" b="b"/>
                <a:pathLst>
                  <a:path w="21600" h="2160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solidFill>
                <a:srgbClr val="36b6b5"/>
              </a:solidFill>
              <a:ln>
                <a:noFill/>
              </a:ln>
            </p:spPr>
            <p:style>
              <a:lnRef idx="0"/>
              <a:fillRef idx="0"/>
              <a:effectRef idx="0"/>
              <a:fontRef idx="minor"/>
            </p:style>
          </p:sp>
        </p:grpSp>
      </p:grpSp>
      <p:grpSp>
        <p:nvGrpSpPr>
          <p:cNvPr id="173" name="Group 31"/>
          <p:cNvGrpSpPr/>
          <p:nvPr/>
        </p:nvGrpSpPr>
        <p:grpSpPr>
          <a:xfrm>
            <a:off x="3332880" y="4226760"/>
            <a:ext cx="5525640" cy="515880"/>
            <a:chOff x="3332880" y="4226760"/>
            <a:chExt cx="5525640" cy="515880"/>
          </a:xfrm>
        </p:grpSpPr>
        <p:grpSp>
          <p:nvGrpSpPr>
            <p:cNvPr id="174" name="Group 32"/>
            <p:cNvGrpSpPr/>
            <p:nvPr/>
          </p:nvGrpSpPr>
          <p:grpSpPr>
            <a:xfrm>
              <a:off x="3332880" y="4226760"/>
              <a:ext cx="5525640" cy="515880"/>
              <a:chOff x="3332880" y="4226760"/>
              <a:chExt cx="5525640" cy="515880"/>
            </a:xfrm>
          </p:grpSpPr>
          <p:sp>
            <p:nvSpPr>
              <p:cNvPr id="175" name="CustomShape 33"/>
              <p:cNvSpPr/>
              <p:nvPr/>
            </p:nvSpPr>
            <p:spPr>
              <a:xfrm>
                <a:off x="3375360" y="4226760"/>
                <a:ext cx="2180520" cy="303480"/>
              </a:xfrm>
              <a:prstGeom prst="rect">
                <a:avLst/>
              </a:prstGeom>
              <a:noFill/>
              <a:ln>
                <a:noFill/>
              </a:ln>
            </p:spPr>
            <p:style>
              <a:lnRef idx="0"/>
              <a:fillRef idx="0"/>
              <a:effectRef idx="0"/>
              <a:fontRef idx="minor"/>
            </p:style>
            <p:txBody>
              <a:bodyPr wrap="none" lIns="90000" rIns="90000" tIns="45000" bIns="45000"/>
              <a:p>
                <a:pPr>
                  <a:lnSpc>
                    <a:spcPct val="100000"/>
                  </a:lnSpc>
                </a:pPr>
                <a:r>
                  <a:rPr b="1" lang="en-IN" sz="1400" spc="-1" strike="noStrike">
                    <a:solidFill>
                      <a:srgbClr val="ffffff"/>
                    </a:solidFill>
                    <a:latin typeface="Trebuchet MS"/>
                  </a:rPr>
                  <a:t>www.calsoftinc.com</a:t>
                </a:r>
                <a:endParaRPr b="0" lang="en-IN" sz="1400" spc="-1" strike="noStrike">
                  <a:latin typeface="Arial"/>
                </a:endParaRPr>
              </a:p>
            </p:txBody>
          </p:sp>
          <p:sp>
            <p:nvSpPr>
              <p:cNvPr id="176" name="CustomShape 34"/>
              <p:cNvSpPr/>
              <p:nvPr/>
            </p:nvSpPr>
            <p:spPr>
              <a:xfrm>
                <a:off x="6481440" y="4226760"/>
                <a:ext cx="2377080" cy="515880"/>
              </a:xfrm>
              <a:prstGeom prst="rect">
                <a:avLst/>
              </a:prstGeom>
              <a:noFill/>
              <a:ln>
                <a:noFill/>
              </a:ln>
            </p:spPr>
            <p:style>
              <a:lnRef idx="0"/>
              <a:fillRef idx="0"/>
              <a:effectRef idx="0"/>
              <a:fontRef idx="minor"/>
            </p:style>
            <p:txBody>
              <a:bodyPr lIns="90000" rIns="90000" tIns="45000" bIns="45000"/>
              <a:p>
                <a:pPr>
                  <a:lnSpc>
                    <a:spcPct val="100000"/>
                  </a:lnSpc>
                </a:pPr>
                <a:r>
                  <a:rPr b="1" lang="en-IN" sz="1400" spc="-1" strike="noStrike">
                    <a:solidFill>
                      <a:srgbClr val="ffffff"/>
                    </a:solidFill>
                    <a:latin typeface="Trebuchet MS"/>
                  </a:rPr>
                  <a:t>marketing@calsoftinc.com</a:t>
                </a:r>
                <a:endParaRPr b="0" lang="en-IN" sz="1400" spc="-1" strike="noStrike">
                  <a:latin typeface="Arial"/>
                </a:endParaRPr>
              </a:p>
            </p:txBody>
          </p:sp>
          <p:sp>
            <p:nvSpPr>
              <p:cNvPr id="177" name="CustomShape 35"/>
              <p:cNvSpPr/>
              <p:nvPr/>
            </p:nvSpPr>
            <p:spPr>
              <a:xfrm>
                <a:off x="3332880" y="4241160"/>
                <a:ext cx="278280" cy="278280"/>
              </a:xfrm>
              <a:custGeom>
                <a:avLst/>
                <a:gdLst/>
                <a:ahLst/>
                <a:rect l="l" t="t" r="r" b="b"/>
                <a:pathLst>
                  <a:path w="29" h="29">
                    <a:moveTo>
                      <a:pt x="14" y="27"/>
                    </a:moveTo>
                    <a:cubicBezTo>
                      <a:pt x="17" y="27"/>
                      <a:pt x="19" y="26"/>
                      <a:pt x="21" y="25"/>
                    </a:cubicBezTo>
                    <a:cubicBezTo>
                      <a:pt x="21" y="25"/>
                      <a:pt x="20" y="25"/>
                      <a:pt x="19" y="24"/>
                    </a:cubicBezTo>
                    <a:cubicBezTo>
                      <a:pt x="19" y="24"/>
                      <a:pt x="19" y="24"/>
                      <a:pt x="19" y="24"/>
                    </a:cubicBezTo>
                    <a:cubicBezTo>
                      <a:pt x="19" y="24"/>
                      <a:pt x="19" y="24"/>
                      <a:pt x="18" y="24"/>
                    </a:cubicBezTo>
                    <a:cubicBezTo>
                      <a:pt x="18" y="24"/>
                      <a:pt x="19" y="24"/>
                      <a:pt x="19" y="23"/>
                    </a:cubicBezTo>
                    <a:cubicBezTo>
                      <a:pt x="19" y="23"/>
                      <a:pt x="19" y="23"/>
                      <a:pt x="20" y="23"/>
                    </a:cubicBezTo>
                    <a:cubicBezTo>
                      <a:pt x="20" y="23"/>
                      <a:pt x="20" y="23"/>
                      <a:pt x="20" y="23"/>
                    </a:cubicBezTo>
                    <a:cubicBezTo>
                      <a:pt x="20" y="24"/>
                      <a:pt x="21" y="24"/>
                      <a:pt x="22" y="24"/>
                    </a:cubicBezTo>
                    <a:cubicBezTo>
                      <a:pt x="23" y="24"/>
                      <a:pt x="23" y="23"/>
                      <a:pt x="23" y="23"/>
                    </a:cubicBezTo>
                    <a:cubicBezTo>
                      <a:pt x="24" y="22"/>
                      <a:pt x="25" y="21"/>
                      <a:pt x="25" y="20"/>
                    </a:cubicBezTo>
                    <a:cubicBezTo>
                      <a:pt x="25" y="19"/>
                      <a:pt x="24" y="18"/>
                      <a:pt x="24" y="17"/>
                    </a:cubicBezTo>
                    <a:cubicBezTo>
                      <a:pt x="23" y="17"/>
                      <a:pt x="21" y="18"/>
                      <a:pt x="20" y="18"/>
                    </a:cubicBezTo>
                    <a:cubicBezTo>
                      <a:pt x="20" y="19"/>
                      <a:pt x="19" y="20"/>
                      <a:pt x="19" y="21"/>
                    </a:cubicBezTo>
                    <a:cubicBezTo>
                      <a:pt x="18" y="21"/>
                      <a:pt x="18" y="21"/>
                      <a:pt x="18" y="21"/>
                    </a:cubicBezTo>
                    <a:cubicBezTo>
                      <a:pt x="18" y="21"/>
                      <a:pt x="18" y="21"/>
                      <a:pt x="17" y="21"/>
                    </a:cubicBezTo>
                    <a:cubicBezTo>
                      <a:pt x="18" y="20"/>
                      <a:pt x="18" y="20"/>
                      <a:pt x="18" y="20"/>
                    </a:cubicBezTo>
                    <a:cubicBezTo>
                      <a:pt x="18" y="20"/>
                      <a:pt x="19" y="19"/>
                      <a:pt x="19" y="18"/>
                    </a:cubicBezTo>
                    <a:cubicBezTo>
                      <a:pt x="17" y="19"/>
                      <a:pt x="14" y="19"/>
                      <a:pt x="12" y="19"/>
                    </a:cubicBezTo>
                    <a:cubicBezTo>
                      <a:pt x="12" y="20"/>
                      <a:pt x="13" y="21"/>
                      <a:pt x="14" y="21"/>
                    </a:cubicBezTo>
                    <a:cubicBezTo>
                      <a:pt x="14" y="21"/>
                      <a:pt x="13" y="22"/>
                      <a:pt x="13" y="22"/>
                    </a:cubicBezTo>
                    <a:cubicBezTo>
                      <a:pt x="12" y="21"/>
                      <a:pt x="11" y="20"/>
                      <a:pt x="10" y="19"/>
                    </a:cubicBezTo>
                    <a:cubicBezTo>
                      <a:pt x="8" y="19"/>
                      <a:pt x="6" y="19"/>
                      <a:pt x="4" y="19"/>
                    </a:cubicBezTo>
                    <a:cubicBezTo>
                      <a:pt x="4" y="20"/>
                      <a:pt x="4" y="20"/>
                      <a:pt x="3" y="21"/>
                    </a:cubicBezTo>
                    <a:cubicBezTo>
                      <a:pt x="4" y="22"/>
                      <a:pt x="5" y="23"/>
                      <a:pt x="5" y="23"/>
                    </a:cubicBezTo>
                    <a:cubicBezTo>
                      <a:pt x="6" y="24"/>
                      <a:pt x="7" y="25"/>
                      <a:pt x="9" y="26"/>
                    </a:cubicBezTo>
                    <a:cubicBezTo>
                      <a:pt x="10" y="25"/>
                      <a:pt x="12" y="25"/>
                      <a:pt x="13" y="24"/>
                    </a:cubicBezTo>
                    <a:cubicBezTo>
                      <a:pt x="14" y="24"/>
                      <a:pt x="14" y="24"/>
                      <a:pt x="14" y="25"/>
                    </a:cubicBezTo>
                    <a:cubicBezTo>
                      <a:pt x="13" y="25"/>
                      <a:pt x="12" y="26"/>
                      <a:pt x="10" y="26"/>
                    </a:cubicBezTo>
                    <a:cubicBezTo>
                      <a:pt x="11" y="27"/>
                      <a:pt x="13" y="27"/>
                      <a:pt x="14" y="27"/>
                    </a:cubicBezTo>
                    <a:close/>
                    <a:moveTo>
                      <a:pt x="20" y="10"/>
                    </a:moveTo>
                    <a:cubicBezTo>
                      <a:pt x="22" y="10"/>
                      <a:pt x="23" y="9"/>
                      <a:pt x="23" y="8"/>
                    </a:cubicBezTo>
                    <a:cubicBezTo>
                      <a:pt x="23" y="6"/>
                      <a:pt x="22" y="5"/>
                      <a:pt x="20" y="5"/>
                    </a:cubicBezTo>
                    <a:cubicBezTo>
                      <a:pt x="19" y="5"/>
                      <a:pt x="18" y="6"/>
                      <a:pt x="18" y="8"/>
                    </a:cubicBezTo>
                    <a:cubicBezTo>
                      <a:pt x="18" y="9"/>
                      <a:pt x="19" y="10"/>
                      <a:pt x="20" y="10"/>
                    </a:cubicBezTo>
                    <a:close/>
                    <a:moveTo>
                      <a:pt x="7" y="15"/>
                    </a:moveTo>
                    <a:cubicBezTo>
                      <a:pt x="8" y="15"/>
                      <a:pt x="9" y="14"/>
                      <a:pt x="9" y="13"/>
                    </a:cubicBezTo>
                    <a:cubicBezTo>
                      <a:pt x="9" y="12"/>
                      <a:pt x="8" y="11"/>
                      <a:pt x="7" y="11"/>
                    </a:cubicBezTo>
                    <a:cubicBezTo>
                      <a:pt x="6" y="11"/>
                      <a:pt x="5" y="12"/>
                      <a:pt x="5" y="13"/>
                    </a:cubicBezTo>
                    <a:cubicBezTo>
                      <a:pt x="5" y="14"/>
                      <a:pt x="6" y="15"/>
                      <a:pt x="7" y="15"/>
                    </a:cubicBezTo>
                    <a:close/>
                    <a:moveTo>
                      <a:pt x="16" y="25"/>
                    </a:moveTo>
                    <a:cubicBezTo>
                      <a:pt x="15" y="25"/>
                      <a:pt x="14" y="24"/>
                      <a:pt x="14" y="23"/>
                    </a:cubicBezTo>
                    <a:cubicBezTo>
                      <a:pt x="14" y="22"/>
                      <a:pt x="15" y="21"/>
                      <a:pt x="16" y="21"/>
                    </a:cubicBezTo>
                    <a:cubicBezTo>
                      <a:pt x="17" y="21"/>
                      <a:pt x="18" y="22"/>
                      <a:pt x="18" y="23"/>
                    </a:cubicBezTo>
                    <a:cubicBezTo>
                      <a:pt x="18" y="24"/>
                      <a:pt x="17" y="25"/>
                      <a:pt x="16" y="25"/>
                    </a:cubicBezTo>
                    <a:close/>
                    <a:moveTo>
                      <a:pt x="2" y="18"/>
                    </a:moveTo>
                    <a:cubicBezTo>
                      <a:pt x="2" y="17"/>
                      <a:pt x="2" y="16"/>
                      <a:pt x="2" y="14"/>
                    </a:cubicBezTo>
                    <a:cubicBezTo>
                      <a:pt x="2" y="12"/>
                      <a:pt x="2" y="10"/>
                      <a:pt x="4" y="8"/>
                    </a:cubicBezTo>
                    <a:cubicBezTo>
                      <a:pt x="4" y="8"/>
                      <a:pt x="5" y="8"/>
                      <a:pt x="6" y="8"/>
                    </a:cubicBezTo>
                    <a:cubicBezTo>
                      <a:pt x="6" y="9"/>
                      <a:pt x="6" y="10"/>
                      <a:pt x="6" y="10"/>
                    </a:cubicBezTo>
                    <a:cubicBezTo>
                      <a:pt x="6" y="10"/>
                      <a:pt x="7" y="10"/>
                      <a:pt x="7" y="10"/>
                    </a:cubicBezTo>
                    <a:cubicBezTo>
                      <a:pt x="7" y="10"/>
                      <a:pt x="7" y="10"/>
                      <a:pt x="7" y="10"/>
                    </a:cubicBezTo>
                    <a:cubicBezTo>
                      <a:pt x="7" y="9"/>
                      <a:pt x="7" y="9"/>
                      <a:pt x="7" y="8"/>
                    </a:cubicBezTo>
                    <a:cubicBezTo>
                      <a:pt x="9" y="8"/>
                      <a:pt x="10" y="9"/>
                      <a:pt x="12" y="9"/>
                    </a:cubicBezTo>
                    <a:cubicBezTo>
                      <a:pt x="12" y="9"/>
                      <a:pt x="12" y="9"/>
                      <a:pt x="12" y="9"/>
                    </a:cubicBezTo>
                    <a:cubicBezTo>
                      <a:pt x="11" y="10"/>
                      <a:pt x="10" y="10"/>
                      <a:pt x="9" y="11"/>
                    </a:cubicBezTo>
                    <a:cubicBezTo>
                      <a:pt x="9" y="11"/>
                      <a:pt x="9" y="11"/>
                      <a:pt x="9" y="12"/>
                    </a:cubicBezTo>
                    <a:cubicBezTo>
                      <a:pt x="10" y="11"/>
                      <a:pt x="11" y="11"/>
                      <a:pt x="12" y="10"/>
                    </a:cubicBezTo>
                    <a:cubicBezTo>
                      <a:pt x="12" y="10"/>
                      <a:pt x="13" y="10"/>
                      <a:pt x="13" y="10"/>
                    </a:cubicBezTo>
                    <a:cubicBezTo>
                      <a:pt x="14" y="10"/>
                      <a:pt x="16" y="11"/>
                      <a:pt x="17" y="11"/>
                    </a:cubicBezTo>
                    <a:cubicBezTo>
                      <a:pt x="18" y="12"/>
                      <a:pt x="19" y="13"/>
                      <a:pt x="21" y="14"/>
                    </a:cubicBezTo>
                    <a:cubicBezTo>
                      <a:pt x="20" y="15"/>
                      <a:pt x="20" y="16"/>
                      <a:pt x="19" y="17"/>
                    </a:cubicBezTo>
                    <a:cubicBezTo>
                      <a:pt x="19" y="17"/>
                      <a:pt x="19" y="17"/>
                      <a:pt x="19" y="17"/>
                    </a:cubicBezTo>
                    <a:cubicBezTo>
                      <a:pt x="16" y="18"/>
                      <a:pt x="14" y="18"/>
                      <a:pt x="11" y="18"/>
                    </a:cubicBezTo>
                    <a:cubicBezTo>
                      <a:pt x="10" y="18"/>
                      <a:pt x="10" y="18"/>
                      <a:pt x="10" y="18"/>
                    </a:cubicBezTo>
                    <a:cubicBezTo>
                      <a:pt x="10" y="17"/>
                      <a:pt x="9" y="16"/>
                      <a:pt x="9" y="15"/>
                    </a:cubicBezTo>
                    <a:cubicBezTo>
                      <a:pt x="8" y="15"/>
                      <a:pt x="8" y="16"/>
                      <a:pt x="8" y="16"/>
                    </a:cubicBezTo>
                    <a:cubicBezTo>
                      <a:pt x="8" y="17"/>
                      <a:pt x="9" y="18"/>
                      <a:pt x="9" y="18"/>
                    </a:cubicBezTo>
                    <a:cubicBezTo>
                      <a:pt x="8" y="18"/>
                      <a:pt x="6" y="18"/>
                      <a:pt x="4" y="18"/>
                    </a:cubicBezTo>
                    <a:cubicBezTo>
                      <a:pt x="5" y="17"/>
                      <a:pt x="5" y="16"/>
                      <a:pt x="6" y="15"/>
                    </a:cubicBezTo>
                    <a:cubicBezTo>
                      <a:pt x="6" y="15"/>
                      <a:pt x="5" y="15"/>
                      <a:pt x="5" y="15"/>
                    </a:cubicBezTo>
                    <a:cubicBezTo>
                      <a:pt x="4" y="16"/>
                      <a:pt x="4" y="17"/>
                      <a:pt x="3" y="18"/>
                    </a:cubicBezTo>
                    <a:cubicBezTo>
                      <a:pt x="3" y="18"/>
                      <a:pt x="3" y="18"/>
                      <a:pt x="3" y="18"/>
                    </a:cubicBezTo>
                    <a:cubicBezTo>
                      <a:pt x="3" y="18"/>
                      <a:pt x="2" y="18"/>
                      <a:pt x="2" y="18"/>
                    </a:cubicBezTo>
                    <a:close/>
                    <a:moveTo>
                      <a:pt x="21" y="17"/>
                    </a:moveTo>
                    <a:cubicBezTo>
                      <a:pt x="21" y="16"/>
                      <a:pt x="21" y="15"/>
                      <a:pt x="21" y="15"/>
                    </a:cubicBezTo>
                    <a:cubicBezTo>
                      <a:pt x="22" y="15"/>
                      <a:pt x="22" y="15"/>
                      <a:pt x="23" y="16"/>
                    </a:cubicBezTo>
                    <a:cubicBezTo>
                      <a:pt x="22" y="16"/>
                      <a:pt x="22" y="17"/>
                      <a:pt x="21" y="17"/>
                    </a:cubicBezTo>
                    <a:close/>
                    <a:moveTo>
                      <a:pt x="24" y="15"/>
                    </a:moveTo>
                    <a:cubicBezTo>
                      <a:pt x="23" y="15"/>
                      <a:pt x="22" y="14"/>
                      <a:pt x="22" y="13"/>
                    </a:cubicBezTo>
                    <a:cubicBezTo>
                      <a:pt x="22" y="12"/>
                      <a:pt x="22" y="11"/>
                      <a:pt x="22" y="10"/>
                    </a:cubicBezTo>
                    <a:cubicBezTo>
                      <a:pt x="21" y="10"/>
                      <a:pt x="21" y="10"/>
                      <a:pt x="21" y="10"/>
                    </a:cubicBezTo>
                    <a:cubicBezTo>
                      <a:pt x="21" y="11"/>
                      <a:pt x="21" y="12"/>
                      <a:pt x="21" y="13"/>
                    </a:cubicBezTo>
                    <a:cubicBezTo>
                      <a:pt x="20" y="12"/>
                      <a:pt x="18" y="11"/>
                      <a:pt x="17" y="10"/>
                    </a:cubicBezTo>
                    <a:cubicBezTo>
                      <a:pt x="16" y="10"/>
                      <a:pt x="15" y="9"/>
                      <a:pt x="14" y="9"/>
                    </a:cubicBezTo>
                    <a:cubicBezTo>
                      <a:pt x="16" y="9"/>
                      <a:pt x="17" y="8"/>
                      <a:pt x="18" y="8"/>
                    </a:cubicBezTo>
                    <a:cubicBezTo>
                      <a:pt x="18" y="8"/>
                      <a:pt x="18" y="8"/>
                      <a:pt x="18" y="8"/>
                    </a:cubicBezTo>
                    <a:cubicBezTo>
                      <a:pt x="18" y="7"/>
                      <a:pt x="18" y="7"/>
                      <a:pt x="18" y="7"/>
                    </a:cubicBezTo>
                    <a:cubicBezTo>
                      <a:pt x="16" y="7"/>
                      <a:pt x="15" y="8"/>
                      <a:pt x="13" y="8"/>
                    </a:cubicBezTo>
                    <a:cubicBezTo>
                      <a:pt x="11" y="8"/>
                      <a:pt x="9" y="7"/>
                      <a:pt x="7" y="7"/>
                    </a:cubicBezTo>
                    <a:cubicBezTo>
                      <a:pt x="7" y="6"/>
                      <a:pt x="7" y="5"/>
                      <a:pt x="7" y="4"/>
                    </a:cubicBezTo>
                    <a:cubicBezTo>
                      <a:pt x="9" y="3"/>
                      <a:pt x="12" y="2"/>
                      <a:pt x="14" y="2"/>
                    </a:cubicBezTo>
                    <a:cubicBezTo>
                      <a:pt x="14" y="2"/>
                      <a:pt x="15" y="2"/>
                      <a:pt x="15" y="2"/>
                    </a:cubicBezTo>
                    <a:cubicBezTo>
                      <a:pt x="17" y="3"/>
                      <a:pt x="18" y="4"/>
                      <a:pt x="19" y="5"/>
                    </a:cubicBezTo>
                    <a:cubicBezTo>
                      <a:pt x="19" y="5"/>
                      <a:pt x="19" y="5"/>
                      <a:pt x="20" y="5"/>
                    </a:cubicBezTo>
                    <a:cubicBezTo>
                      <a:pt x="19" y="4"/>
                      <a:pt x="18" y="3"/>
                      <a:pt x="18" y="2"/>
                    </a:cubicBezTo>
                    <a:cubicBezTo>
                      <a:pt x="20" y="3"/>
                      <a:pt x="22" y="4"/>
                      <a:pt x="23" y="6"/>
                    </a:cubicBezTo>
                    <a:cubicBezTo>
                      <a:pt x="24" y="6"/>
                      <a:pt x="24" y="7"/>
                      <a:pt x="24" y="7"/>
                    </a:cubicBezTo>
                    <a:cubicBezTo>
                      <a:pt x="24" y="7"/>
                      <a:pt x="24" y="7"/>
                      <a:pt x="23" y="7"/>
                    </a:cubicBezTo>
                    <a:cubicBezTo>
                      <a:pt x="23" y="7"/>
                      <a:pt x="23" y="7"/>
                      <a:pt x="23" y="8"/>
                    </a:cubicBezTo>
                    <a:cubicBezTo>
                      <a:pt x="23" y="8"/>
                      <a:pt x="23" y="8"/>
                      <a:pt x="23" y="8"/>
                    </a:cubicBezTo>
                    <a:cubicBezTo>
                      <a:pt x="24" y="8"/>
                      <a:pt x="25" y="8"/>
                      <a:pt x="25" y="8"/>
                    </a:cubicBezTo>
                    <a:cubicBezTo>
                      <a:pt x="26" y="10"/>
                      <a:pt x="26" y="11"/>
                      <a:pt x="27" y="13"/>
                    </a:cubicBezTo>
                    <a:cubicBezTo>
                      <a:pt x="26" y="14"/>
                      <a:pt x="25" y="15"/>
                      <a:pt x="24" y="15"/>
                    </a:cubicBezTo>
                    <a:close/>
                    <a:moveTo>
                      <a:pt x="27" y="14"/>
                    </a:moveTo>
                    <a:cubicBezTo>
                      <a:pt x="27" y="14"/>
                      <a:pt x="27" y="14"/>
                      <a:pt x="27" y="14"/>
                    </a:cubicBezTo>
                    <a:cubicBezTo>
                      <a:pt x="27" y="16"/>
                      <a:pt x="26" y="17"/>
                      <a:pt x="26" y="18"/>
                    </a:cubicBezTo>
                    <a:cubicBezTo>
                      <a:pt x="26" y="18"/>
                      <a:pt x="25" y="17"/>
                      <a:pt x="24" y="16"/>
                    </a:cubicBezTo>
                    <a:cubicBezTo>
                      <a:pt x="25" y="16"/>
                      <a:pt x="26" y="15"/>
                      <a:pt x="27" y="14"/>
                    </a:cubicBezTo>
                    <a:close/>
                    <a:moveTo>
                      <a:pt x="3" y="19"/>
                    </a:moveTo>
                    <a:cubicBezTo>
                      <a:pt x="3" y="19"/>
                      <a:pt x="3" y="19"/>
                      <a:pt x="2" y="19"/>
                    </a:cubicBezTo>
                    <a:cubicBezTo>
                      <a:pt x="3" y="19"/>
                      <a:pt x="3" y="19"/>
                      <a:pt x="3" y="20"/>
                    </a:cubicBezTo>
                    <a:cubicBezTo>
                      <a:pt x="3" y="19"/>
                      <a:pt x="3" y="19"/>
                      <a:pt x="3" y="19"/>
                    </a:cubicBezTo>
                    <a:close/>
                    <a:moveTo>
                      <a:pt x="4" y="7"/>
                    </a:moveTo>
                    <a:cubicBezTo>
                      <a:pt x="5" y="7"/>
                      <a:pt x="5" y="7"/>
                      <a:pt x="6" y="7"/>
                    </a:cubicBezTo>
                    <a:cubicBezTo>
                      <a:pt x="6" y="6"/>
                      <a:pt x="6" y="5"/>
                      <a:pt x="6" y="5"/>
                    </a:cubicBezTo>
                    <a:cubicBezTo>
                      <a:pt x="6" y="5"/>
                      <a:pt x="6" y="5"/>
                      <a:pt x="5" y="6"/>
                    </a:cubicBezTo>
                    <a:cubicBezTo>
                      <a:pt x="5" y="6"/>
                      <a:pt x="5" y="6"/>
                      <a:pt x="4" y="7"/>
                    </a:cubicBezTo>
                    <a:close/>
                    <a:moveTo>
                      <a:pt x="24" y="25"/>
                    </a:moveTo>
                    <a:cubicBezTo>
                      <a:pt x="22" y="27"/>
                      <a:pt x="18" y="29"/>
                      <a:pt x="14" y="29"/>
                    </a:cubicBezTo>
                    <a:cubicBezTo>
                      <a:pt x="10" y="29"/>
                      <a:pt x="6" y="27"/>
                      <a:pt x="4" y="25"/>
                    </a:cubicBezTo>
                    <a:cubicBezTo>
                      <a:pt x="1" y="22"/>
                      <a:pt x="0" y="18"/>
                      <a:pt x="0" y="14"/>
                    </a:cubicBezTo>
                    <a:cubicBezTo>
                      <a:pt x="0" y="10"/>
                      <a:pt x="1" y="7"/>
                      <a:pt x="4" y="4"/>
                    </a:cubicBezTo>
                    <a:cubicBezTo>
                      <a:pt x="6" y="2"/>
                      <a:pt x="10" y="0"/>
                      <a:pt x="14" y="0"/>
                    </a:cubicBezTo>
                    <a:cubicBezTo>
                      <a:pt x="18" y="0"/>
                      <a:pt x="22" y="2"/>
                      <a:pt x="24" y="4"/>
                    </a:cubicBezTo>
                    <a:cubicBezTo>
                      <a:pt x="27" y="7"/>
                      <a:pt x="29" y="10"/>
                      <a:pt x="29" y="14"/>
                    </a:cubicBezTo>
                    <a:cubicBezTo>
                      <a:pt x="29" y="18"/>
                      <a:pt x="27" y="22"/>
                      <a:pt x="24" y="25"/>
                    </a:cubicBezTo>
                    <a:close/>
                  </a:path>
                </a:pathLst>
              </a:custGeom>
              <a:solidFill>
                <a:schemeClr val="bg1"/>
              </a:solidFill>
              <a:ln>
                <a:noFill/>
              </a:ln>
            </p:spPr>
            <p:style>
              <a:lnRef idx="0"/>
              <a:fillRef idx="0"/>
              <a:effectRef idx="0"/>
              <a:fontRef idx="minor"/>
            </p:style>
          </p:sp>
        </p:grpSp>
        <p:sp>
          <p:nvSpPr>
            <p:cNvPr id="178" name="CustomShape 36"/>
            <p:cNvSpPr/>
            <p:nvPr/>
          </p:nvSpPr>
          <p:spPr>
            <a:xfrm>
              <a:off x="6149880" y="4292280"/>
              <a:ext cx="331200" cy="217440"/>
            </a:xfrm>
            <a:custGeom>
              <a:avLst/>
              <a:gdLst/>
              <a:ahLst/>
              <a:rect l="l" t="t" r="r" b="b"/>
              <a:pathLst>
                <a:path w="21600" h="21600">
                  <a:moveTo>
                    <a:pt x="11610" y="13990"/>
                  </a:moveTo>
                  <a:cubicBezTo>
                    <a:pt x="11373" y="14259"/>
                    <a:pt x="11093" y="14400"/>
                    <a:pt x="10800" y="14400"/>
                  </a:cubicBezTo>
                  <a:cubicBezTo>
                    <a:pt x="10505" y="14400"/>
                    <a:pt x="10225" y="14259"/>
                    <a:pt x="9990" y="13990"/>
                  </a:cubicBezTo>
                  <a:lnTo>
                    <a:pt x="7198" y="10800"/>
                  </a:lnTo>
                  <a:lnTo>
                    <a:pt x="6636" y="10157"/>
                  </a:lnTo>
                  <a:lnTo>
                    <a:pt x="1349" y="4115"/>
                  </a:lnTo>
                  <a:lnTo>
                    <a:pt x="1349" y="4114"/>
                  </a:lnTo>
                  <a:cubicBezTo>
                    <a:pt x="1349" y="2980"/>
                    <a:pt x="1955" y="2057"/>
                    <a:pt x="2699" y="2057"/>
                  </a:cubicBezTo>
                  <a:lnTo>
                    <a:pt x="18899" y="2057"/>
                  </a:lnTo>
                  <a:cubicBezTo>
                    <a:pt x="19643" y="2057"/>
                    <a:pt x="20249" y="2980"/>
                    <a:pt x="20249" y="4114"/>
                  </a:cubicBezTo>
                  <a:cubicBezTo>
                    <a:pt x="20249" y="4114"/>
                    <a:pt x="11610" y="13990"/>
                    <a:pt x="11610" y="13990"/>
                  </a:cubicBezTo>
                  <a:close/>
                  <a:moveTo>
                    <a:pt x="20249" y="16198"/>
                  </a:moveTo>
                  <a:lnTo>
                    <a:pt x="15525" y="10800"/>
                  </a:lnTo>
                  <a:lnTo>
                    <a:pt x="20249" y="5399"/>
                  </a:lnTo>
                  <a:cubicBezTo>
                    <a:pt x="20249" y="5399"/>
                    <a:pt x="20249" y="16198"/>
                    <a:pt x="20249" y="16198"/>
                  </a:cubicBezTo>
                  <a:close/>
                  <a:moveTo>
                    <a:pt x="20249" y="17484"/>
                  </a:moveTo>
                  <a:cubicBezTo>
                    <a:pt x="20249" y="18620"/>
                    <a:pt x="19643" y="19541"/>
                    <a:pt x="18899" y="19541"/>
                  </a:cubicBezTo>
                  <a:lnTo>
                    <a:pt x="2699" y="19541"/>
                  </a:lnTo>
                  <a:cubicBezTo>
                    <a:pt x="1955" y="19541"/>
                    <a:pt x="1349" y="18620"/>
                    <a:pt x="1349" y="17484"/>
                  </a:cubicBezTo>
                  <a:lnTo>
                    <a:pt x="6636" y="11442"/>
                  </a:lnTo>
                  <a:lnTo>
                    <a:pt x="9585" y="14813"/>
                  </a:lnTo>
                  <a:cubicBezTo>
                    <a:pt x="9945" y="15222"/>
                    <a:pt x="10372" y="15429"/>
                    <a:pt x="10800" y="15429"/>
                  </a:cubicBezTo>
                  <a:cubicBezTo>
                    <a:pt x="11228" y="15429"/>
                    <a:pt x="11654" y="15222"/>
                    <a:pt x="12015" y="14813"/>
                  </a:cubicBezTo>
                  <a:lnTo>
                    <a:pt x="14963" y="11442"/>
                  </a:lnTo>
                  <a:cubicBezTo>
                    <a:pt x="14963" y="11442"/>
                    <a:pt x="20249" y="17484"/>
                    <a:pt x="20249" y="17484"/>
                  </a:cubicBezTo>
                  <a:close/>
                  <a:moveTo>
                    <a:pt x="1349" y="5399"/>
                  </a:moveTo>
                  <a:lnTo>
                    <a:pt x="6074" y="10800"/>
                  </a:lnTo>
                  <a:lnTo>
                    <a:pt x="1349" y="16198"/>
                  </a:lnTo>
                  <a:cubicBezTo>
                    <a:pt x="1349" y="16198"/>
                    <a:pt x="1349" y="5399"/>
                    <a:pt x="1349" y="5399"/>
                  </a:cubicBezTo>
                  <a:close/>
                  <a:moveTo>
                    <a:pt x="18899" y="0"/>
                  </a:moveTo>
                  <a:lnTo>
                    <a:pt x="2699" y="0"/>
                  </a:lnTo>
                  <a:cubicBezTo>
                    <a:pt x="1208" y="0"/>
                    <a:pt x="0" y="1842"/>
                    <a:pt x="0" y="4114"/>
                  </a:cubicBezTo>
                  <a:lnTo>
                    <a:pt x="0" y="17484"/>
                  </a:lnTo>
                  <a:cubicBezTo>
                    <a:pt x="0" y="19756"/>
                    <a:pt x="1208" y="21600"/>
                    <a:pt x="2699" y="21600"/>
                  </a:cubicBezTo>
                  <a:lnTo>
                    <a:pt x="18899" y="21600"/>
                  </a:lnTo>
                  <a:cubicBezTo>
                    <a:pt x="20391" y="21600"/>
                    <a:pt x="21600" y="19756"/>
                    <a:pt x="21600" y="17484"/>
                  </a:cubicBezTo>
                  <a:lnTo>
                    <a:pt x="21600" y="4114"/>
                  </a:lnTo>
                  <a:cubicBezTo>
                    <a:pt x="21600" y="1842"/>
                    <a:pt x="20391" y="0"/>
                    <a:pt x="18899" y="0"/>
                  </a:cubicBezTo>
                </a:path>
              </a:pathLst>
            </a:custGeom>
            <a:solidFill>
              <a:schemeClr val="bg1"/>
            </a:solidFill>
            <a:ln>
              <a:noFill/>
            </a:ln>
          </p:spPr>
          <p:style>
            <a:lnRef idx="0"/>
            <a:fillRef idx="0"/>
            <a:effectRef idx="0"/>
            <a:fontRef idx="minor"/>
          </p:style>
        </p:sp>
      </p:grpSp>
      <p:pic>
        <p:nvPicPr>
          <p:cNvPr id="179" name="Picture 4" descr=""/>
          <p:cNvPicPr/>
          <p:nvPr/>
        </p:nvPicPr>
        <p:blipFill>
          <a:blip r:embed="rId8"/>
          <a:srcRect l="8756" t="18134" r="6646" b="19366"/>
          <a:stretch/>
        </p:blipFill>
        <p:spPr>
          <a:xfrm>
            <a:off x="11221200" y="41760"/>
            <a:ext cx="916560" cy="451080"/>
          </a:xfrm>
          <a:prstGeom prst="rect">
            <a:avLst/>
          </a:prstGeom>
          <a:ln>
            <a:noFill/>
          </a:ln>
        </p:spPr>
      </p:pic>
      <p:sp>
        <p:nvSpPr>
          <p:cNvPr id="180" name="PlaceHolder 37"/>
          <p:cNvSpPr>
            <a:spLocks noGrp="1"/>
          </p:cNvSpPr>
          <p:nvPr>
            <p:ph type="title"/>
          </p:nvPr>
        </p:nvSpPr>
        <p:spPr>
          <a:xfrm>
            <a:off x="609480" y="273600"/>
            <a:ext cx="10972440" cy="1144800"/>
          </a:xfrm>
          <a:prstGeom prst="rect">
            <a:avLst/>
          </a:prstGeom>
        </p:spPr>
        <p:txBody>
          <a:bodyPr lIns="0" rIns="0" tIns="0" bIns="0" anchor="ctr"/>
          <a:p>
            <a:r>
              <a:rPr b="0" lang="en-US" sz="1800" spc="-1" strike="noStrike">
                <a:solidFill>
                  <a:srgbClr val="506b8a"/>
                </a:solidFill>
                <a:latin typeface="Trebuchet MS"/>
              </a:rPr>
              <a:t>Click to edit the title text format</a:t>
            </a:r>
            <a:endParaRPr b="0" lang="en-US" sz="1800" spc="-1" strike="noStrike">
              <a:solidFill>
                <a:srgbClr val="506b8a"/>
              </a:solidFill>
              <a:latin typeface="Trebuchet MS"/>
            </a:endParaRPr>
          </a:p>
        </p:txBody>
      </p:sp>
      <p:sp>
        <p:nvSpPr>
          <p:cNvPr id="181" name="PlaceHolder 3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506b8a"/>
                </a:solidFill>
                <a:latin typeface="Trebuchet MS"/>
              </a:rPr>
              <a:t>Click to edit the outline text format</a:t>
            </a:r>
            <a:endParaRPr b="0" lang="en-US" sz="2800" spc="-1" strike="noStrike">
              <a:solidFill>
                <a:srgbClr val="506b8a"/>
              </a:solidFill>
              <a:latin typeface="Trebuchet MS"/>
            </a:endParaRPr>
          </a:p>
          <a:p>
            <a:pPr lvl="1" marL="864000" indent="-324000">
              <a:spcBef>
                <a:spcPts val="1134"/>
              </a:spcBef>
              <a:buClr>
                <a:srgbClr val="000000"/>
              </a:buClr>
              <a:buSzPct val="75000"/>
              <a:buFont typeface="Symbol" charset="2"/>
              <a:buChar char=""/>
            </a:pPr>
            <a:r>
              <a:rPr b="0" lang="en-US" sz="2000" spc="-1" strike="noStrike">
                <a:solidFill>
                  <a:srgbClr val="506b8a"/>
                </a:solidFill>
                <a:latin typeface="Trebuchet MS"/>
              </a:rPr>
              <a:t>Second Outline Level</a:t>
            </a:r>
            <a:endParaRPr b="0" lang="en-US" sz="2000" spc="-1" strike="noStrike">
              <a:solidFill>
                <a:srgbClr val="506b8a"/>
              </a:solidFill>
              <a:latin typeface="Trebuchet MS"/>
            </a:endParaRPr>
          </a:p>
          <a:p>
            <a:pPr lvl="2" marL="1296000" indent="-288000">
              <a:spcBef>
                <a:spcPts val="850"/>
              </a:spcBef>
              <a:buClr>
                <a:srgbClr val="000000"/>
              </a:buClr>
              <a:buSzPct val="45000"/>
              <a:buFont typeface="Wingdings" charset="2"/>
              <a:buChar char=""/>
            </a:pPr>
            <a:r>
              <a:rPr b="0" lang="en-US" sz="1800" spc="-1" strike="noStrike">
                <a:solidFill>
                  <a:srgbClr val="506b8a"/>
                </a:solidFill>
                <a:latin typeface="Trebuchet MS"/>
              </a:rPr>
              <a:t>Third Outline Level</a:t>
            </a:r>
            <a:endParaRPr b="0" lang="en-US" sz="1800" spc="-1" strike="noStrike">
              <a:solidFill>
                <a:srgbClr val="506b8a"/>
              </a:solidFill>
              <a:latin typeface="Trebuchet MS"/>
            </a:endParaRPr>
          </a:p>
          <a:p>
            <a:pPr lvl="3" marL="1728000" indent="-216000">
              <a:spcBef>
                <a:spcPts val="567"/>
              </a:spcBef>
              <a:buClr>
                <a:srgbClr val="000000"/>
              </a:buClr>
              <a:buSzPct val="75000"/>
              <a:buFont typeface="Symbol" charset="2"/>
              <a:buChar char=""/>
            </a:pPr>
            <a:r>
              <a:rPr b="0" lang="en-US" sz="1800" spc="-1" strike="noStrike">
                <a:solidFill>
                  <a:srgbClr val="506b8a"/>
                </a:solidFill>
                <a:latin typeface="Trebuchet MS"/>
              </a:rPr>
              <a:t>Fourth Outline Level</a:t>
            </a:r>
            <a:endParaRPr b="0" lang="en-US" sz="1800" spc="-1" strike="noStrike">
              <a:solidFill>
                <a:srgbClr val="506b8a"/>
              </a:solidFill>
              <a:latin typeface="Trebuchet MS"/>
            </a:endParaRPr>
          </a:p>
          <a:p>
            <a:pPr lvl="4" marL="2160000" indent="-216000">
              <a:spcBef>
                <a:spcPts val="283"/>
              </a:spcBef>
              <a:buClr>
                <a:srgbClr val="000000"/>
              </a:buClr>
              <a:buSzPct val="45000"/>
              <a:buFont typeface="Wingdings" charset="2"/>
              <a:buChar char=""/>
            </a:pPr>
            <a:r>
              <a:rPr b="0" lang="en-US" sz="2000" spc="-1" strike="noStrike">
                <a:solidFill>
                  <a:srgbClr val="506b8a"/>
                </a:solidFill>
                <a:latin typeface="Trebuchet MS"/>
              </a:rPr>
              <a:t>Fifth Outline Level</a:t>
            </a:r>
            <a:endParaRPr b="0" lang="en-US" sz="2000" spc="-1" strike="noStrike">
              <a:solidFill>
                <a:srgbClr val="506b8a"/>
              </a:solidFill>
              <a:latin typeface="Trebuchet MS"/>
            </a:endParaRPr>
          </a:p>
          <a:p>
            <a:pPr lvl="5" marL="2592000" indent="-216000">
              <a:spcBef>
                <a:spcPts val="283"/>
              </a:spcBef>
              <a:buClr>
                <a:srgbClr val="000000"/>
              </a:buClr>
              <a:buSzPct val="45000"/>
              <a:buFont typeface="Wingdings" charset="2"/>
              <a:buChar char=""/>
            </a:pPr>
            <a:r>
              <a:rPr b="0" lang="en-US" sz="2000" spc="-1" strike="noStrike">
                <a:solidFill>
                  <a:srgbClr val="506b8a"/>
                </a:solidFill>
                <a:latin typeface="Trebuchet MS"/>
              </a:rPr>
              <a:t>Sixth Outline Level</a:t>
            </a:r>
            <a:endParaRPr b="0" lang="en-US" sz="2000" spc="-1" strike="noStrike">
              <a:solidFill>
                <a:srgbClr val="506b8a"/>
              </a:solidFill>
              <a:latin typeface="Trebuchet MS"/>
            </a:endParaRPr>
          </a:p>
          <a:p>
            <a:pPr lvl="6" marL="3024000" indent="-216000">
              <a:spcBef>
                <a:spcPts val="283"/>
              </a:spcBef>
              <a:buClr>
                <a:srgbClr val="000000"/>
              </a:buClr>
              <a:buSzPct val="45000"/>
              <a:buFont typeface="Wingdings" charset="2"/>
              <a:buChar char=""/>
            </a:pPr>
            <a:r>
              <a:rPr b="0" lang="en-US" sz="2000" spc="-1" strike="noStrike">
                <a:solidFill>
                  <a:srgbClr val="506b8a"/>
                </a:solidFill>
                <a:latin typeface="Trebuchet MS"/>
              </a:rPr>
              <a:t>Seventh Outline Level</a:t>
            </a:r>
            <a:endParaRPr b="0" lang="en-US" sz="2000" spc="-1" strike="noStrike">
              <a:solidFill>
                <a:srgbClr val="506b8a"/>
              </a:solidFill>
              <a:latin typeface="Trebuchet MS"/>
            </a:endParaRPr>
          </a:p>
        </p:txBody>
      </p:sp>
    </p:spTree>
  </p:cSld>
  <p:clrMap bg1="lt1" bg2="lt2" tx1="dk1" tx2="dk2" accent1="accent1" accent2="accent2" accent3="accent3" accent4="accent4" accent5="accent5" accent6="accent6" hlink="hlink" folHlink="folHlink"/>
  <p:sldLayoutIdLst>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 id="2147483698" r:id="rId19"/>
    <p:sldLayoutId id="2147483699" r:id="rId20"/>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218" name="Picture 10" descr=""/>
          <p:cNvPicPr/>
          <p:nvPr/>
        </p:nvPicPr>
        <p:blipFill>
          <a:blip r:embed="rId2"/>
          <a:stretch/>
        </p:blipFill>
        <p:spPr>
          <a:xfrm>
            <a:off x="0" y="0"/>
            <a:ext cx="12191760" cy="6867000"/>
          </a:xfrm>
          <a:prstGeom prst="rect">
            <a:avLst/>
          </a:prstGeom>
          <a:ln>
            <a:noFill/>
          </a:ln>
        </p:spPr>
      </p:pic>
      <p:sp>
        <p:nvSpPr>
          <p:cNvPr id="219" name="CustomShape 1"/>
          <p:cNvSpPr/>
          <p:nvPr/>
        </p:nvSpPr>
        <p:spPr>
          <a:xfrm>
            <a:off x="0" y="0"/>
            <a:ext cx="12191760" cy="6857640"/>
          </a:xfrm>
          <a:prstGeom prst="rect">
            <a:avLst/>
          </a:prstGeom>
          <a:blipFill rotWithShape="0">
            <a:blip r:embed="rId3">
              <a:alphaModFix amt="9000"/>
            </a:blip>
            <a:stretch>
              <a:fillRect/>
            </a:stretch>
          </a:blipFill>
          <a:ln w="12600">
            <a:noFill/>
          </a:ln>
        </p:spPr>
        <p:style>
          <a:lnRef idx="0"/>
          <a:fillRef idx="0"/>
          <a:effectRef idx="0"/>
          <a:fontRef idx="minor"/>
        </p:style>
      </p:sp>
      <p:grpSp>
        <p:nvGrpSpPr>
          <p:cNvPr id="220" name="Group 2"/>
          <p:cNvGrpSpPr/>
          <p:nvPr/>
        </p:nvGrpSpPr>
        <p:grpSpPr>
          <a:xfrm>
            <a:off x="5573160" y="2430360"/>
            <a:ext cx="6618600" cy="1996920"/>
            <a:chOff x="5573160" y="2430360"/>
            <a:chExt cx="6618600" cy="1996920"/>
          </a:xfrm>
        </p:grpSpPr>
        <p:sp>
          <p:nvSpPr>
            <p:cNvPr id="221" name="CustomShape 3"/>
            <p:cNvSpPr/>
            <p:nvPr/>
          </p:nvSpPr>
          <p:spPr>
            <a:xfrm flipH="1">
              <a:off x="6210720" y="2430360"/>
              <a:ext cx="5981040" cy="1996920"/>
            </a:xfrm>
            <a:prstGeom prst="rect">
              <a:avLst/>
            </a:prstGeom>
            <a:solidFill>
              <a:srgbClr val="3ec1d5"/>
            </a:solidFill>
            <a:ln w="12600">
              <a:noFill/>
            </a:ln>
          </p:spPr>
          <p:style>
            <a:lnRef idx="0"/>
            <a:fillRef idx="0"/>
            <a:effectRef idx="0"/>
            <a:fontRef idx="minor"/>
          </p:style>
        </p:sp>
        <p:sp>
          <p:nvSpPr>
            <p:cNvPr id="222" name="CustomShape 4"/>
            <p:cNvSpPr/>
            <p:nvPr/>
          </p:nvSpPr>
          <p:spPr>
            <a:xfrm flipH="1">
              <a:off x="5886360" y="2430360"/>
              <a:ext cx="192600" cy="1996920"/>
            </a:xfrm>
            <a:prstGeom prst="rect">
              <a:avLst/>
            </a:prstGeom>
            <a:solidFill>
              <a:srgbClr val="3ec1d5"/>
            </a:solidFill>
            <a:ln w="12600">
              <a:noFill/>
            </a:ln>
          </p:spPr>
          <p:style>
            <a:lnRef idx="0"/>
            <a:fillRef idx="0"/>
            <a:effectRef idx="0"/>
            <a:fontRef idx="minor"/>
          </p:style>
        </p:sp>
        <p:sp>
          <p:nvSpPr>
            <p:cNvPr id="223" name="CustomShape 5"/>
            <p:cNvSpPr/>
            <p:nvPr/>
          </p:nvSpPr>
          <p:spPr>
            <a:xfrm flipH="1">
              <a:off x="5572800" y="2430360"/>
              <a:ext cx="192600" cy="1996920"/>
            </a:xfrm>
            <a:prstGeom prst="rect">
              <a:avLst/>
            </a:prstGeom>
            <a:solidFill>
              <a:srgbClr val="3ec1d5"/>
            </a:solidFill>
            <a:ln w="12600">
              <a:noFill/>
            </a:ln>
          </p:spPr>
          <p:style>
            <a:lnRef idx="0"/>
            <a:fillRef idx="0"/>
            <a:effectRef idx="0"/>
            <a:fontRef idx="minor"/>
          </p:style>
        </p:sp>
      </p:grpSp>
      <p:sp>
        <p:nvSpPr>
          <p:cNvPr id="224" name="PlaceHolder 6"/>
          <p:cNvSpPr>
            <a:spLocks noGrp="1"/>
          </p:cNvSpPr>
          <p:nvPr>
            <p:ph type="title"/>
          </p:nvPr>
        </p:nvSpPr>
        <p:spPr>
          <a:xfrm>
            <a:off x="6305040" y="2766240"/>
            <a:ext cx="5581800" cy="1325160"/>
          </a:xfrm>
          <a:prstGeom prst="rect">
            <a:avLst/>
          </a:prstGeom>
        </p:spPr>
        <p:txBody>
          <a:bodyPr anchor="ctr">
            <a:normAutofit/>
          </a:bodyPr>
          <a:p>
            <a:pPr algn="r">
              <a:lnSpc>
                <a:spcPct val="90000"/>
              </a:lnSpc>
            </a:pPr>
            <a:r>
              <a:rPr b="1" lang="en-US" sz="3200" spc="-1" strike="noStrike">
                <a:solidFill>
                  <a:srgbClr val="ffffff"/>
                </a:solidFill>
                <a:latin typeface="Trebuchet MS"/>
              </a:rPr>
              <a:t>Title</a:t>
            </a:r>
            <a:endParaRPr b="0" lang="en-US" sz="3200" spc="-1" strike="noStrike">
              <a:solidFill>
                <a:srgbClr val="506b8a"/>
              </a:solidFill>
              <a:latin typeface="Trebuchet MS"/>
            </a:endParaRPr>
          </a:p>
        </p:txBody>
      </p:sp>
      <p:sp>
        <p:nvSpPr>
          <p:cNvPr id="225"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506b8a"/>
                </a:solidFill>
                <a:latin typeface="Trebuchet MS"/>
              </a:rPr>
              <a:t>Click to edit the outline text format</a:t>
            </a:r>
            <a:endParaRPr b="0" lang="en-US" sz="2800" spc="-1" strike="noStrike">
              <a:solidFill>
                <a:srgbClr val="506b8a"/>
              </a:solidFill>
              <a:latin typeface="Trebuchet MS"/>
            </a:endParaRPr>
          </a:p>
          <a:p>
            <a:pPr lvl="1" marL="864000" indent="-324000">
              <a:spcBef>
                <a:spcPts val="1134"/>
              </a:spcBef>
              <a:buClr>
                <a:srgbClr val="000000"/>
              </a:buClr>
              <a:buSzPct val="75000"/>
              <a:buFont typeface="Symbol" charset="2"/>
              <a:buChar char=""/>
            </a:pPr>
            <a:r>
              <a:rPr b="0" lang="en-US" sz="2000" spc="-1" strike="noStrike">
                <a:solidFill>
                  <a:srgbClr val="506b8a"/>
                </a:solidFill>
                <a:latin typeface="Trebuchet MS"/>
              </a:rPr>
              <a:t>Second Outline Level</a:t>
            </a:r>
            <a:endParaRPr b="0" lang="en-US" sz="2000" spc="-1" strike="noStrike">
              <a:solidFill>
                <a:srgbClr val="506b8a"/>
              </a:solidFill>
              <a:latin typeface="Trebuchet MS"/>
            </a:endParaRPr>
          </a:p>
          <a:p>
            <a:pPr lvl="2" marL="1296000" indent="-288000">
              <a:spcBef>
                <a:spcPts val="850"/>
              </a:spcBef>
              <a:buClr>
                <a:srgbClr val="000000"/>
              </a:buClr>
              <a:buSzPct val="45000"/>
              <a:buFont typeface="Wingdings" charset="2"/>
              <a:buChar char=""/>
            </a:pPr>
            <a:r>
              <a:rPr b="0" lang="en-US" sz="1800" spc="-1" strike="noStrike">
                <a:solidFill>
                  <a:srgbClr val="506b8a"/>
                </a:solidFill>
                <a:latin typeface="Trebuchet MS"/>
              </a:rPr>
              <a:t>Third Outline Level</a:t>
            </a:r>
            <a:endParaRPr b="0" lang="en-US" sz="1800" spc="-1" strike="noStrike">
              <a:solidFill>
                <a:srgbClr val="506b8a"/>
              </a:solidFill>
              <a:latin typeface="Trebuchet MS"/>
            </a:endParaRPr>
          </a:p>
          <a:p>
            <a:pPr lvl="3" marL="1728000" indent="-216000">
              <a:spcBef>
                <a:spcPts val="567"/>
              </a:spcBef>
              <a:buClr>
                <a:srgbClr val="000000"/>
              </a:buClr>
              <a:buSzPct val="75000"/>
              <a:buFont typeface="Symbol" charset="2"/>
              <a:buChar char=""/>
            </a:pPr>
            <a:r>
              <a:rPr b="0" lang="en-US" sz="1800" spc="-1" strike="noStrike">
                <a:solidFill>
                  <a:srgbClr val="506b8a"/>
                </a:solidFill>
                <a:latin typeface="Trebuchet MS"/>
              </a:rPr>
              <a:t>Fourth Outline Level</a:t>
            </a:r>
            <a:endParaRPr b="0" lang="en-US" sz="1800" spc="-1" strike="noStrike">
              <a:solidFill>
                <a:srgbClr val="506b8a"/>
              </a:solidFill>
              <a:latin typeface="Trebuchet MS"/>
            </a:endParaRPr>
          </a:p>
          <a:p>
            <a:pPr lvl="4" marL="2160000" indent="-216000">
              <a:spcBef>
                <a:spcPts val="283"/>
              </a:spcBef>
              <a:buClr>
                <a:srgbClr val="000000"/>
              </a:buClr>
              <a:buSzPct val="45000"/>
              <a:buFont typeface="Wingdings" charset="2"/>
              <a:buChar char=""/>
            </a:pPr>
            <a:r>
              <a:rPr b="0" lang="en-US" sz="2000" spc="-1" strike="noStrike">
                <a:solidFill>
                  <a:srgbClr val="506b8a"/>
                </a:solidFill>
                <a:latin typeface="Trebuchet MS"/>
              </a:rPr>
              <a:t>Fifth Outline Level</a:t>
            </a:r>
            <a:endParaRPr b="0" lang="en-US" sz="2000" spc="-1" strike="noStrike">
              <a:solidFill>
                <a:srgbClr val="506b8a"/>
              </a:solidFill>
              <a:latin typeface="Trebuchet MS"/>
            </a:endParaRPr>
          </a:p>
          <a:p>
            <a:pPr lvl="5" marL="2592000" indent="-216000">
              <a:spcBef>
                <a:spcPts val="283"/>
              </a:spcBef>
              <a:buClr>
                <a:srgbClr val="000000"/>
              </a:buClr>
              <a:buSzPct val="45000"/>
              <a:buFont typeface="Wingdings" charset="2"/>
              <a:buChar char=""/>
            </a:pPr>
            <a:r>
              <a:rPr b="0" lang="en-US" sz="2000" spc="-1" strike="noStrike">
                <a:solidFill>
                  <a:srgbClr val="506b8a"/>
                </a:solidFill>
                <a:latin typeface="Trebuchet MS"/>
              </a:rPr>
              <a:t>Sixth Outline Level</a:t>
            </a:r>
            <a:endParaRPr b="0" lang="en-US" sz="2000" spc="-1" strike="noStrike">
              <a:solidFill>
                <a:srgbClr val="506b8a"/>
              </a:solidFill>
              <a:latin typeface="Trebuchet MS"/>
            </a:endParaRPr>
          </a:p>
          <a:p>
            <a:pPr lvl="6" marL="3024000" indent="-216000">
              <a:spcBef>
                <a:spcPts val="283"/>
              </a:spcBef>
              <a:buClr>
                <a:srgbClr val="000000"/>
              </a:buClr>
              <a:buSzPct val="45000"/>
              <a:buFont typeface="Wingdings" charset="2"/>
              <a:buChar char=""/>
            </a:pPr>
            <a:r>
              <a:rPr b="0" lang="en-US" sz="2000" spc="-1" strike="noStrike">
                <a:solidFill>
                  <a:srgbClr val="506b8a"/>
                </a:solidFill>
                <a:latin typeface="Trebuchet MS"/>
              </a:rPr>
              <a:t>Seventh Outline Level</a:t>
            </a:r>
            <a:endParaRPr b="0" lang="en-US" sz="2000" spc="-1" strike="noStrike">
              <a:solidFill>
                <a:srgbClr val="506b8a"/>
              </a:solidFill>
              <a:latin typeface="Trebuchet MS"/>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262" name="Picture 10" descr=""/>
          <p:cNvPicPr/>
          <p:nvPr/>
        </p:nvPicPr>
        <p:blipFill>
          <a:blip r:embed="rId2"/>
          <a:stretch/>
        </p:blipFill>
        <p:spPr>
          <a:xfrm>
            <a:off x="0" y="0"/>
            <a:ext cx="12191760" cy="6867000"/>
          </a:xfrm>
          <a:prstGeom prst="rect">
            <a:avLst/>
          </a:prstGeom>
          <a:ln>
            <a:noFill/>
          </a:ln>
        </p:spPr>
      </p:pic>
      <p:sp>
        <p:nvSpPr>
          <p:cNvPr id="263" name="CustomShape 1"/>
          <p:cNvSpPr/>
          <p:nvPr/>
        </p:nvSpPr>
        <p:spPr>
          <a:xfrm>
            <a:off x="0" y="0"/>
            <a:ext cx="12191760" cy="6857640"/>
          </a:xfrm>
          <a:prstGeom prst="rect">
            <a:avLst/>
          </a:prstGeom>
          <a:blipFill rotWithShape="0">
            <a:blip r:embed="rId3">
              <a:alphaModFix amt="9000"/>
            </a:blip>
            <a:stretch>
              <a:fillRect/>
            </a:stretch>
          </a:blipFill>
          <a:ln w="12600">
            <a:noFill/>
          </a:ln>
        </p:spPr>
        <p:style>
          <a:lnRef idx="0"/>
          <a:fillRef idx="0"/>
          <a:effectRef idx="0"/>
          <a:fontRef idx="minor"/>
        </p:style>
      </p:sp>
      <p:grpSp>
        <p:nvGrpSpPr>
          <p:cNvPr id="264" name="Group 2"/>
          <p:cNvGrpSpPr/>
          <p:nvPr/>
        </p:nvGrpSpPr>
        <p:grpSpPr>
          <a:xfrm>
            <a:off x="5573160" y="2430360"/>
            <a:ext cx="6618600" cy="1996920"/>
            <a:chOff x="5573160" y="2430360"/>
            <a:chExt cx="6618600" cy="1996920"/>
          </a:xfrm>
        </p:grpSpPr>
        <p:sp>
          <p:nvSpPr>
            <p:cNvPr id="265" name="CustomShape 3"/>
            <p:cNvSpPr/>
            <p:nvPr/>
          </p:nvSpPr>
          <p:spPr>
            <a:xfrm flipH="1">
              <a:off x="6210720" y="2430360"/>
              <a:ext cx="5981040" cy="1996920"/>
            </a:xfrm>
            <a:prstGeom prst="rect">
              <a:avLst/>
            </a:prstGeom>
            <a:solidFill>
              <a:srgbClr val="3ec1d5"/>
            </a:solidFill>
            <a:ln w="12600">
              <a:noFill/>
            </a:ln>
          </p:spPr>
          <p:style>
            <a:lnRef idx="0"/>
            <a:fillRef idx="0"/>
            <a:effectRef idx="0"/>
            <a:fontRef idx="minor"/>
          </p:style>
        </p:sp>
        <p:sp>
          <p:nvSpPr>
            <p:cNvPr id="266" name="CustomShape 4"/>
            <p:cNvSpPr/>
            <p:nvPr/>
          </p:nvSpPr>
          <p:spPr>
            <a:xfrm flipH="1">
              <a:off x="5886360" y="2430360"/>
              <a:ext cx="192600" cy="1996920"/>
            </a:xfrm>
            <a:prstGeom prst="rect">
              <a:avLst/>
            </a:prstGeom>
            <a:solidFill>
              <a:srgbClr val="3ec1d5"/>
            </a:solidFill>
            <a:ln w="12600">
              <a:noFill/>
            </a:ln>
          </p:spPr>
          <p:style>
            <a:lnRef idx="0"/>
            <a:fillRef idx="0"/>
            <a:effectRef idx="0"/>
            <a:fontRef idx="minor"/>
          </p:style>
        </p:sp>
        <p:sp>
          <p:nvSpPr>
            <p:cNvPr id="267" name="CustomShape 5"/>
            <p:cNvSpPr/>
            <p:nvPr/>
          </p:nvSpPr>
          <p:spPr>
            <a:xfrm flipH="1">
              <a:off x="5572800" y="2430360"/>
              <a:ext cx="192600" cy="1996920"/>
            </a:xfrm>
            <a:prstGeom prst="rect">
              <a:avLst/>
            </a:prstGeom>
            <a:solidFill>
              <a:srgbClr val="3ec1d5"/>
            </a:solidFill>
            <a:ln w="12600">
              <a:noFill/>
            </a:ln>
          </p:spPr>
          <p:style>
            <a:lnRef idx="0"/>
            <a:fillRef idx="0"/>
            <a:effectRef idx="0"/>
            <a:fontRef idx="minor"/>
          </p:style>
        </p:sp>
      </p:grpSp>
      <p:sp>
        <p:nvSpPr>
          <p:cNvPr id="268" name="PlaceHolder 6"/>
          <p:cNvSpPr>
            <a:spLocks noGrp="1"/>
          </p:cNvSpPr>
          <p:nvPr>
            <p:ph type="title"/>
          </p:nvPr>
        </p:nvSpPr>
        <p:spPr>
          <a:xfrm>
            <a:off x="6305040" y="2766240"/>
            <a:ext cx="5581800" cy="1325160"/>
          </a:xfrm>
          <a:prstGeom prst="rect">
            <a:avLst/>
          </a:prstGeom>
        </p:spPr>
        <p:txBody>
          <a:bodyPr anchor="ctr">
            <a:normAutofit/>
          </a:bodyPr>
          <a:p>
            <a:pPr algn="r">
              <a:lnSpc>
                <a:spcPct val="90000"/>
              </a:lnSpc>
            </a:pPr>
            <a:r>
              <a:rPr b="1" lang="en-US" sz="3200" spc="-1" strike="noStrike">
                <a:solidFill>
                  <a:srgbClr val="ffffff"/>
                </a:solidFill>
                <a:latin typeface="Trebuchet MS"/>
              </a:rPr>
              <a:t>Title</a:t>
            </a:r>
            <a:endParaRPr b="0" lang="en-US" sz="3200" spc="-1" strike="noStrike">
              <a:solidFill>
                <a:srgbClr val="506b8a"/>
              </a:solidFill>
              <a:latin typeface="Trebuchet MS"/>
            </a:endParaRPr>
          </a:p>
        </p:txBody>
      </p:sp>
      <p:sp>
        <p:nvSpPr>
          <p:cNvPr id="269"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506b8a"/>
                </a:solidFill>
                <a:latin typeface="Trebuchet MS"/>
              </a:rPr>
              <a:t>Click to edit the outline text format</a:t>
            </a:r>
            <a:endParaRPr b="0" lang="en-US" sz="2800" spc="-1" strike="noStrike">
              <a:solidFill>
                <a:srgbClr val="506b8a"/>
              </a:solidFill>
              <a:latin typeface="Trebuchet MS"/>
            </a:endParaRPr>
          </a:p>
          <a:p>
            <a:pPr lvl="1" marL="864000" indent="-324000">
              <a:spcBef>
                <a:spcPts val="1134"/>
              </a:spcBef>
              <a:buClr>
                <a:srgbClr val="000000"/>
              </a:buClr>
              <a:buSzPct val="75000"/>
              <a:buFont typeface="Symbol" charset="2"/>
              <a:buChar char=""/>
            </a:pPr>
            <a:r>
              <a:rPr b="0" lang="en-US" sz="2000" spc="-1" strike="noStrike">
                <a:solidFill>
                  <a:srgbClr val="506b8a"/>
                </a:solidFill>
                <a:latin typeface="Trebuchet MS"/>
              </a:rPr>
              <a:t>Second Outline Level</a:t>
            </a:r>
            <a:endParaRPr b="0" lang="en-US" sz="2000" spc="-1" strike="noStrike">
              <a:solidFill>
                <a:srgbClr val="506b8a"/>
              </a:solidFill>
              <a:latin typeface="Trebuchet MS"/>
            </a:endParaRPr>
          </a:p>
          <a:p>
            <a:pPr lvl="2" marL="1296000" indent="-288000">
              <a:spcBef>
                <a:spcPts val="850"/>
              </a:spcBef>
              <a:buClr>
                <a:srgbClr val="000000"/>
              </a:buClr>
              <a:buSzPct val="45000"/>
              <a:buFont typeface="Wingdings" charset="2"/>
              <a:buChar char=""/>
            </a:pPr>
            <a:r>
              <a:rPr b="0" lang="en-US" sz="1800" spc="-1" strike="noStrike">
                <a:solidFill>
                  <a:srgbClr val="506b8a"/>
                </a:solidFill>
                <a:latin typeface="Trebuchet MS"/>
              </a:rPr>
              <a:t>Third Outline Level</a:t>
            </a:r>
            <a:endParaRPr b="0" lang="en-US" sz="1800" spc="-1" strike="noStrike">
              <a:solidFill>
                <a:srgbClr val="506b8a"/>
              </a:solidFill>
              <a:latin typeface="Trebuchet MS"/>
            </a:endParaRPr>
          </a:p>
          <a:p>
            <a:pPr lvl="3" marL="1728000" indent="-216000">
              <a:spcBef>
                <a:spcPts val="567"/>
              </a:spcBef>
              <a:buClr>
                <a:srgbClr val="000000"/>
              </a:buClr>
              <a:buSzPct val="75000"/>
              <a:buFont typeface="Symbol" charset="2"/>
              <a:buChar char=""/>
            </a:pPr>
            <a:r>
              <a:rPr b="0" lang="en-US" sz="1800" spc="-1" strike="noStrike">
                <a:solidFill>
                  <a:srgbClr val="506b8a"/>
                </a:solidFill>
                <a:latin typeface="Trebuchet MS"/>
              </a:rPr>
              <a:t>Fourth Outline Level</a:t>
            </a:r>
            <a:endParaRPr b="0" lang="en-US" sz="1800" spc="-1" strike="noStrike">
              <a:solidFill>
                <a:srgbClr val="506b8a"/>
              </a:solidFill>
              <a:latin typeface="Trebuchet MS"/>
            </a:endParaRPr>
          </a:p>
          <a:p>
            <a:pPr lvl="4" marL="2160000" indent="-216000">
              <a:spcBef>
                <a:spcPts val="283"/>
              </a:spcBef>
              <a:buClr>
                <a:srgbClr val="000000"/>
              </a:buClr>
              <a:buSzPct val="45000"/>
              <a:buFont typeface="Wingdings" charset="2"/>
              <a:buChar char=""/>
            </a:pPr>
            <a:r>
              <a:rPr b="0" lang="en-US" sz="2000" spc="-1" strike="noStrike">
                <a:solidFill>
                  <a:srgbClr val="506b8a"/>
                </a:solidFill>
                <a:latin typeface="Trebuchet MS"/>
              </a:rPr>
              <a:t>Fifth Outline Level</a:t>
            </a:r>
            <a:endParaRPr b="0" lang="en-US" sz="2000" spc="-1" strike="noStrike">
              <a:solidFill>
                <a:srgbClr val="506b8a"/>
              </a:solidFill>
              <a:latin typeface="Trebuchet MS"/>
            </a:endParaRPr>
          </a:p>
          <a:p>
            <a:pPr lvl="5" marL="2592000" indent="-216000">
              <a:spcBef>
                <a:spcPts val="283"/>
              </a:spcBef>
              <a:buClr>
                <a:srgbClr val="000000"/>
              </a:buClr>
              <a:buSzPct val="45000"/>
              <a:buFont typeface="Wingdings" charset="2"/>
              <a:buChar char=""/>
            </a:pPr>
            <a:r>
              <a:rPr b="0" lang="en-US" sz="2000" spc="-1" strike="noStrike">
                <a:solidFill>
                  <a:srgbClr val="506b8a"/>
                </a:solidFill>
                <a:latin typeface="Trebuchet MS"/>
              </a:rPr>
              <a:t>Sixth Outline Level</a:t>
            </a:r>
            <a:endParaRPr b="0" lang="en-US" sz="2000" spc="-1" strike="noStrike">
              <a:solidFill>
                <a:srgbClr val="506b8a"/>
              </a:solidFill>
              <a:latin typeface="Trebuchet MS"/>
            </a:endParaRPr>
          </a:p>
          <a:p>
            <a:pPr lvl="6" marL="3024000" indent="-216000">
              <a:spcBef>
                <a:spcPts val="283"/>
              </a:spcBef>
              <a:buClr>
                <a:srgbClr val="000000"/>
              </a:buClr>
              <a:buSzPct val="45000"/>
              <a:buFont typeface="Wingdings" charset="2"/>
              <a:buChar char=""/>
            </a:pPr>
            <a:r>
              <a:rPr b="0" lang="en-US" sz="2000" spc="-1" strike="noStrike">
                <a:solidFill>
                  <a:srgbClr val="506b8a"/>
                </a:solidFill>
                <a:latin typeface="Trebuchet MS"/>
              </a:rPr>
              <a:t>Seventh Outline Level</a:t>
            </a:r>
            <a:endParaRPr b="0" lang="en-US" sz="2000" spc="-1" strike="noStrike">
              <a:solidFill>
                <a:srgbClr val="506b8a"/>
              </a:solidFill>
              <a:latin typeface="Trebuchet MS"/>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6" name="CustomShape 1"/>
          <p:cNvSpPr/>
          <p:nvPr/>
        </p:nvSpPr>
        <p:spPr>
          <a:xfrm>
            <a:off x="0" y="0"/>
            <a:ext cx="12191760" cy="6857640"/>
          </a:xfrm>
          <a:prstGeom prst="rect">
            <a:avLst/>
          </a:prstGeom>
          <a:blipFill rotWithShape="0">
            <a:blip r:embed="rId2">
              <a:alphaModFix amt="5000"/>
            </a:blip>
            <a:stretch>
              <a:fillRect/>
            </a:stretch>
          </a:blipFill>
          <a:ln w="12600">
            <a:noFill/>
          </a:ln>
        </p:spPr>
        <p:style>
          <a:lnRef idx="0"/>
          <a:fillRef idx="0"/>
          <a:effectRef idx="0"/>
          <a:fontRef idx="minor"/>
        </p:style>
      </p:sp>
      <p:sp>
        <p:nvSpPr>
          <p:cNvPr id="307" name="CustomShape 2"/>
          <p:cNvSpPr/>
          <p:nvPr/>
        </p:nvSpPr>
        <p:spPr>
          <a:xfrm>
            <a:off x="0" y="6642360"/>
            <a:ext cx="10841760" cy="215280"/>
          </a:xfrm>
          <a:prstGeom prst="rect">
            <a:avLst/>
          </a:prstGeom>
          <a:solidFill>
            <a:srgbClr val="305986"/>
          </a:solidFill>
          <a:ln>
            <a:noFill/>
          </a:ln>
        </p:spPr>
        <p:style>
          <a:lnRef idx="2">
            <a:schemeClr val="accent1">
              <a:shade val="50000"/>
            </a:schemeClr>
          </a:lnRef>
          <a:fillRef idx="1">
            <a:schemeClr val="accent1"/>
          </a:fillRef>
          <a:effectRef idx="0">
            <a:schemeClr val="accent1"/>
          </a:effectRef>
          <a:fontRef idx="minor"/>
        </p:style>
      </p:sp>
      <p:sp>
        <p:nvSpPr>
          <p:cNvPr id="308" name="CustomShape 3"/>
          <p:cNvSpPr/>
          <p:nvPr/>
        </p:nvSpPr>
        <p:spPr>
          <a:xfrm>
            <a:off x="10524600" y="6642360"/>
            <a:ext cx="655200" cy="215280"/>
          </a:xfrm>
          <a:custGeom>
            <a:avLst/>
            <a:gdLst/>
            <a:ahLst/>
            <a:rect l="l" t="t" r="r" b="b"/>
            <a:pathLst>
              <a:path w="655607" h="215660">
                <a:moveTo>
                  <a:pt x="218292" y="0"/>
                </a:moveTo>
                <a:lnTo>
                  <a:pt x="655607" y="0"/>
                </a:lnTo>
                <a:lnTo>
                  <a:pt x="655607" y="215660"/>
                </a:lnTo>
                <a:lnTo>
                  <a:pt x="0" y="215660"/>
                </a:lnTo>
                <a:lnTo>
                  <a:pt x="218292" y="0"/>
                </a:lnTo>
                <a:close/>
              </a:path>
            </a:pathLst>
          </a:custGeom>
          <a:solidFill>
            <a:srgbClr val="3ec1d5"/>
          </a:solidFill>
          <a:ln>
            <a:noFill/>
          </a:ln>
        </p:spPr>
        <p:style>
          <a:lnRef idx="2">
            <a:schemeClr val="accent1">
              <a:shade val="50000"/>
            </a:schemeClr>
          </a:lnRef>
          <a:fillRef idx="1">
            <a:schemeClr val="accent1"/>
          </a:fillRef>
          <a:effectRef idx="0">
            <a:schemeClr val="accent1"/>
          </a:effectRef>
          <a:fontRef idx="minor"/>
        </p:style>
      </p:sp>
      <p:sp>
        <p:nvSpPr>
          <p:cNvPr id="309" name="CustomShape 4"/>
          <p:cNvSpPr/>
          <p:nvPr/>
        </p:nvSpPr>
        <p:spPr>
          <a:xfrm>
            <a:off x="11865600" y="6642360"/>
            <a:ext cx="325800" cy="215280"/>
          </a:xfrm>
          <a:prstGeom prst="rect">
            <a:avLst/>
          </a:prstGeom>
          <a:solidFill>
            <a:srgbClr val="305986"/>
          </a:solidFill>
          <a:ln>
            <a:noFill/>
          </a:ln>
        </p:spPr>
        <p:style>
          <a:lnRef idx="2">
            <a:schemeClr val="accent1">
              <a:shade val="50000"/>
            </a:schemeClr>
          </a:lnRef>
          <a:fillRef idx="1">
            <a:schemeClr val="accent1"/>
          </a:fillRef>
          <a:effectRef idx="0">
            <a:schemeClr val="accent1"/>
          </a:effectRef>
          <a:fontRef idx="minor"/>
        </p:style>
      </p:sp>
      <p:grpSp>
        <p:nvGrpSpPr>
          <p:cNvPr id="310" name="Group 5"/>
          <p:cNvGrpSpPr/>
          <p:nvPr/>
        </p:nvGrpSpPr>
        <p:grpSpPr>
          <a:xfrm>
            <a:off x="0" y="131760"/>
            <a:ext cx="890640" cy="451800"/>
            <a:chOff x="0" y="131760"/>
            <a:chExt cx="890640" cy="451800"/>
          </a:xfrm>
        </p:grpSpPr>
        <p:sp>
          <p:nvSpPr>
            <p:cNvPr id="311" name="CustomShape 6"/>
            <p:cNvSpPr/>
            <p:nvPr/>
          </p:nvSpPr>
          <p:spPr>
            <a:xfrm>
              <a:off x="0" y="131760"/>
              <a:ext cx="684720" cy="451800"/>
            </a:xfrm>
            <a:prstGeom prst="rect">
              <a:avLst/>
            </a:prstGeom>
            <a:solidFill>
              <a:srgbClr val="3ec1d5"/>
            </a:solidFill>
            <a:ln w="12600">
              <a:noFill/>
            </a:ln>
          </p:spPr>
          <p:style>
            <a:lnRef idx="0"/>
            <a:fillRef idx="0"/>
            <a:effectRef idx="0"/>
            <a:fontRef idx="minor"/>
          </p:style>
        </p:sp>
        <p:sp>
          <p:nvSpPr>
            <p:cNvPr id="312" name="CustomShape 7"/>
            <p:cNvSpPr/>
            <p:nvPr/>
          </p:nvSpPr>
          <p:spPr>
            <a:xfrm>
              <a:off x="724320" y="131760"/>
              <a:ext cx="65520" cy="451800"/>
            </a:xfrm>
            <a:prstGeom prst="rect">
              <a:avLst/>
            </a:prstGeom>
            <a:solidFill>
              <a:srgbClr val="3ec1d5"/>
            </a:solidFill>
            <a:ln w="12600">
              <a:noFill/>
            </a:ln>
          </p:spPr>
          <p:style>
            <a:lnRef idx="0"/>
            <a:fillRef idx="0"/>
            <a:effectRef idx="0"/>
            <a:fontRef idx="minor"/>
          </p:style>
        </p:sp>
        <p:sp>
          <p:nvSpPr>
            <p:cNvPr id="313" name="CustomShape 8"/>
            <p:cNvSpPr/>
            <p:nvPr/>
          </p:nvSpPr>
          <p:spPr>
            <a:xfrm>
              <a:off x="825120" y="131760"/>
              <a:ext cx="65520" cy="451800"/>
            </a:xfrm>
            <a:prstGeom prst="rect">
              <a:avLst/>
            </a:prstGeom>
            <a:solidFill>
              <a:srgbClr val="3ec1d5"/>
            </a:solidFill>
            <a:ln w="12600">
              <a:noFill/>
            </a:ln>
          </p:spPr>
          <p:style>
            <a:lnRef idx="0"/>
            <a:fillRef idx="0"/>
            <a:effectRef idx="0"/>
            <a:fontRef idx="minor"/>
          </p:style>
        </p:sp>
      </p:grpSp>
      <p:sp>
        <p:nvSpPr>
          <p:cNvPr id="314" name="PlaceHolder 9"/>
          <p:cNvSpPr>
            <a:spLocks noGrp="1"/>
          </p:cNvSpPr>
          <p:nvPr>
            <p:ph type="title"/>
          </p:nvPr>
        </p:nvSpPr>
        <p:spPr>
          <a:xfrm>
            <a:off x="883440" y="0"/>
            <a:ext cx="11307960" cy="715680"/>
          </a:xfrm>
          <a:prstGeom prst="rect">
            <a:avLst/>
          </a:prstGeom>
        </p:spPr>
        <p:txBody>
          <a:bodyPr anchor="ctr"/>
          <a:p>
            <a:pPr>
              <a:lnSpc>
                <a:spcPct val="90000"/>
              </a:lnSpc>
            </a:pPr>
            <a:r>
              <a:rPr b="1" lang="en-US" sz="2000" spc="-1" strike="noStrike">
                <a:solidFill>
                  <a:srgbClr val="305986"/>
                </a:solidFill>
                <a:latin typeface="Trebuchet MS"/>
              </a:rPr>
              <a:t>Title</a:t>
            </a:r>
            <a:endParaRPr b="0" lang="en-US" sz="2000" spc="-1" strike="noStrike">
              <a:solidFill>
                <a:srgbClr val="506b8a"/>
              </a:solidFill>
              <a:latin typeface="Trebuchet MS"/>
            </a:endParaRPr>
          </a:p>
        </p:txBody>
      </p:sp>
      <p:sp>
        <p:nvSpPr>
          <p:cNvPr id="315" name="PlaceHolder 10"/>
          <p:cNvSpPr>
            <a:spLocks noGrp="1"/>
          </p:cNvSpPr>
          <p:nvPr>
            <p:ph type="sldNum"/>
          </p:nvPr>
        </p:nvSpPr>
        <p:spPr>
          <a:xfrm>
            <a:off x="10550520" y="6571440"/>
            <a:ext cx="535320" cy="364680"/>
          </a:xfrm>
          <a:prstGeom prst="rect">
            <a:avLst/>
          </a:prstGeom>
        </p:spPr>
        <p:txBody>
          <a:bodyPr anchor="ctr"/>
          <a:p>
            <a:pPr algn="r">
              <a:lnSpc>
                <a:spcPct val="100000"/>
              </a:lnSpc>
            </a:pPr>
            <a:fld id="{31DE73B0-39E4-44EC-9571-EA9B97893AF8}" type="slidenum">
              <a:rPr b="0" lang="en-IN" sz="1000" spc="-1" strike="noStrike">
                <a:solidFill>
                  <a:srgbClr val="ffffff"/>
                </a:solidFill>
                <a:latin typeface="Trebuchet MS"/>
              </a:rPr>
              <a:t>1</a:t>
            </a:fld>
            <a:endParaRPr b="0" lang="en-IN" sz="1000" spc="-1" strike="noStrike">
              <a:latin typeface="Times New Roman"/>
            </a:endParaRPr>
          </a:p>
        </p:txBody>
      </p:sp>
      <p:pic>
        <p:nvPicPr>
          <p:cNvPr id="316" name="Picture 39" descr=""/>
          <p:cNvPicPr/>
          <p:nvPr/>
        </p:nvPicPr>
        <p:blipFill>
          <a:blip r:embed="rId3"/>
          <a:stretch/>
        </p:blipFill>
        <p:spPr>
          <a:xfrm>
            <a:off x="11228760" y="6584040"/>
            <a:ext cx="597600" cy="285480"/>
          </a:xfrm>
          <a:prstGeom prst="rect">
            <a:avLst/>
          </a:prstGeom>
          <a:ln>
            <a:noFill/>
          </a:ln>
        </p:spPr>
      </p:pic>
      <p:sp>
        <p:nvSpPr>
          <p:cNvPr id="317" name="CustomShape 11"/>
          <p:cNvSpPr/>
          <p:nvPr/>
        </p:nvSpPr>
        <p:spPr>
          <a:xfrm>
            <a:off x="8273880" y="6633360"/>
            <a:ext cx="2306880" cy="227520"/>
          </a:xfrm>
          <a:prstGeom prst="rect">
            <a:avLst/>
          </a:prstGeom>
          <a:noFill/>
          <a:ln>
            <a:noFill/>
          </a:ln>
        </p:spPr>
        <p:style>
          <a:lnRef idx="0"/>
          <a:fillRef idx="0"/>
          <a:effectRef idx="0"/>
          <a:fontRef idx="minor"/>
        </p:style>
        <p:txBody>
          <a:bodyPr lIns="90000" rIns="90000" tIns="45000" bIns="45000"/>
          <a:p>
            <a:pPr algn="r">
              <a:lnSpc>
                <a:spcPct val="100000"/>
              </a:lnSpc>
            </a:pPr>
            <a:r>
              <a:rPr b="0" lang="en-IN" sz="900" spc="-1" strike="noStrike">
                <a:solidFill>
                  <a:srgbClr val="ffffff"/>
                </a:solidFill>
                <a:latin typeface="Trebuchet MS"/>
              </a:rPr>
              <a:t>©2019 Calsoft. All Rights Reserved.</a:t>
            </a:r>
            <a:endParaRPr b="0" lang="en-IN" sz="900" spc="-1" strike="noStrike">
              <a:latin typeface="Arial"/>
            </a:endParaRPr>
          </a:p>
        </p:txBody>
      </p:sp>
      <p:sp>
        <p:nvSpPr>
          <p:cNvPr id="318" name="PlaceHolder 12"/>
          <p:cNvSpPr>
            <a:spLocks noGrp="1"/>
          </p:cNvSpPr>
          <p:nvPr>
            <p:ph type="body"/>
          </p:nvPr>
        </p:nvSpPr>
        <p:spPr>
          <a:xfrm>
            <a:off x="389520" y="1319040"/>
            <a:ext cx="11412360" cy="4675320"/>
          </a:xfrm>
          <a:prstGeom prst="rect">
            <a:avLst/>
          </a:prstGeom>
        </p:spPr>
        <p:txBody>
          <a:bodyPr/>
          <a:p>
            <a:pPr marL="228600" indent="-228240">
              <a:lnSpc>
                <a:spcPct val="90000"/>
              </a:lnSpc>
              <a:spcBef>
                <a:spcPts val="1001"/>
              </a:spcBef>
              <a:buClr>
                <a:srgbClr val="324d5e"/>
              </a:buClr>
              <a:buFont typeface="Arial"/>
              <a:buChar char="•"/>
            </a:pPr>
            <a:r>
              <a:rPr b="0" lang="en-US" sz="2000" spc="-1" strike="noStrike">
                <a:solidFill>
                  <a:srgbClr val="324d5e"/>
                </a:solidFill>
                <a:latin typeface="Trebuchet MS"/>
              </a:rPr>
              <a:t>Title</a:t>
            </a:r>
            <a:endParaRPr b="0" lang="en-US" sz="2000" spc="-1" strike="noStrike">
              <a:solidFill>
                <a:srgbClr val="506b8a"/>
              </a:solidFill>
              <a:latin typeface="Trebuchet MS"/>
            </a:endParaRPr>
          </a:p>
          <a:p>
            <a:pPr lvl="1" marL="685800" indent="-228240">
              <a:lnSpc>
                <a:spcPct val="90000"/>
              </a:lnSpc>
              <a:spcBef>
                <a:spcPts val="499"/>
              </a:spcBef>
              <a:buClr>
                <a:srgbClr val="324d5e"/>
              </a:buClr>
              <a:buFont typeface="Arial"/>
              <a:buChar char="•"/>
            </a:pPr>
            <a:r>
              <a:rPr b="0" lang="en-US" sz="1800" spc="-1" strike="noStrike">
                <a:solidFill>
                  <a:srgbClr val="324d5e"/>
                </a:solidFill>
                <a:latin typeface="Trebuchet MS"/>
              </a:rPr>
              <a:t>Subtitle</a:t>
            </a:r>
            <a:endParaRPr b="0" lang="en-US" sz="1800" spc="-1" strike="noStrike">
              <a:solidFill>
                <a:srgbClr val="506b8a"/>
              </a:solidFill>
              <a:latin typeface="Trebuchet MS"/>
            </a:endParaRPr>
          </a:p>
          <a:p>
            <a:pPr lvl="2" marL="1143000" indent="-228240">
              <a:lnSpc>
                <a:spcPct val="90000"/>
              </a:lnSpc>
              <a:spcBef>
                <a:spcPts val="499"/>
              </a:spcBef>
              <a:buClr>
                <a:srgbClr val="324d5e"/>
              </a:buClr>
              <a:buFont typeface="Arial"/>
              <a:buChar char="•"/>
            </a:pPr>
            <a:r>
              <a:rPr b="0" lang="en-US" sz="1600" spc="-1" strike="noStrike">
                <a:solidFill>
                  <a:srgbClr val="324d5e"/>
                </a:solidFill>
                <a:latin typeface="Trebuchet MS"/>
              </a:rPr>
              <a:t>Third level</a:t>
            </a:r>
            <a:endParaRPr b="0" lang="en-US" sz="1600" spc="-1" strike="noStrike">
              <a:solidFill>
                <a:srgbClr val="506b8a"/>
              </a:solidFill>
              <a:latin typeface="Trebuchet MS"/>
            </a:endParaRPr>
          </a:p>
          <a:p>
            <a:pPr lvl="3" marL="1600200" indent="-228240">
              <a:lnSpc>
                <a:spcPct val="90000"/>
              </a:lnSpc>
              <a:spcBef>
                <a:spcPts val="499"/>
              </a:spcBef>
              <a:buClr>
                <a:srgbClr val="324d5e"/>
              </a:buClr>
              <a:buFont typeface="Arial"/>
              <a:buChar char="•"/>
            </a:pPr>
            <a:r>
              <a:rPr b="0" lang="en-US" sz="1400" spc="-1" strike="noStrike">
                <a:solidFill>
                  <a:srgbClr val="324d5e"/>
                </a:solidFill>
                <a:latin typeface="Trebuchet MS"/>
              </a:rPr>
              <a:t>Fourth level</a:t>
            </a:r>
            <a:endParaRPr b="0" lang="en-US" sz="1400" spc="-1" strike="noStrike">
              <a:solidFill>
                <a:srgbClr val="506b8a"/>
              </a:solidFill>
              <a:latin typeface="Trebuchet MS"/>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355" name="Picture 10" descr=""/>
          <p:cNvPicPr/>
          <p:nvPr/>
        </p:nvPicPr>
        <p:blipFill>
          <a:blip r:embed="rId2"/>
          <a:stretch/>
        </p:blipFill>
        <p:spPr>
          <a:xfrm>
            <a:off x="0" y="0"/>
            <a:ext cx="12191760" cy="6867000"/>
          </a:xfrm>
          <a:prstGeom prst="rect">
            <a:avLst/>
          </a:prstGeom>
          <a:ln>
            <a:noFill/>
          </a:ln>
        </p:spPr>
      </p:pic>
      <p:sp>
        <p:nvSpPr>
          <p:cNvPr id="356" name="CustomShape 1"/>
          <p:cNvSpPr/>
          <p:nvPr/>
        </p:nvSpPr>
        <p:spPr>
          <a:xfrm>
            <a:off x="0" y="0"/>
            <a:ext cx="12191760" cy="6857640"/>
          </a:xfrm>
          <a:prstGeom prst="rect">
            <a:avLst/>
          </a:prstGeom>
          <a:blipFill rotWithShape="0">
            <a:blip r:embed="rId3">
              <a:alphaModFix amt="9000"/>
            </a:blip>
            <a:stretch>
              <a:fillRect/>
            </a:stretch>
          </a:blipFill>
          <a:ln w="12600">
            <a:noFill/>
          </a:ln>
        </p:spPr>
        <p:style>
          <a:lnRef idx="0"/>
          <a:fillRef idx="0"/>
          <a:effectRef idx="0"/>
          <a:fontRef idx="minor"/>
        </p:style>
      </p:sp>
      <p:grpSp>
        <p:nvGrpSpPr>
          <p:cNvPr id="357" name="Group 2"/>
          <p:cNvGrpSpPr/>
          <p:nvPr/>
        </p:nvGrpSpPr>
        <p:grpSpPr>
          <a:xfrm>
            <a:off x="5573160" y="2430360"/>
            <a:ext cx="6618600" cy="1996920"/>
            <a:chOff x="5573160" y="2430360"/>
            <a:chExt cx="6618600" cy="1996920"/>
          </a:xfrm>
        </p:grpSpPr>
        <p:sp>
          <p:nvSpPr>
            <p:cNvPr id="358" name="CustomShape 3"/>
            <p:cNvSpPr/>
            <p:nvPr/>
          </p:nvSpPr>
          <p:spPr>
            <a:xfrm flipH="1">
              <a:off x="6210720" y="2430360"/>
              <a:ext cx="5981040" cy="1996920"/>
            </a:xfrm>
            <a:prstGeom prst="rect">
              <a:avLst/>
            </a:prstGeom>
            <a:solidFill>
              <a:srgbClr val="3ec1d5"/>
            </a:solidFill>
            <a:ln w="12600">
              <a:noFill/>
            </a:ln>
          </p:spPr>
          <p:style>
            <a:lnRef idx="0"/>
            <a:fillRef idx="0"/>
            <a:effectRef idx="0"/>
            <a:fontRef idx="minor"/>
          </p:style>
        </p:sp>
        <p:sp>
          <p:nvSpPr>
            <p:cNvPr id="359" name="CustomShape 4"/>
            <p:cNvSpPr/>
            <p:nvPr/>
          </p:nvSpPr>
          <p:spPr>
            <a:xfrm flipH="1">
              <a:off x="5886360" y="2430360"/>
              <a:ext cx="192600" cy="1996920"/>
            </a:xfrm>
            <a:prstGeom prst="rect">
              <a:avLst/>
            </a:prstGeom>
            <a:solidFill>
              <a:srgbClr val="3ec1d5"/>
            </a:solidFill>
            <a:ln w="12600">
              <a:noFill/>
            </a:ln>
          </p:spPr>
          <p:style>
            <a:lnRef idx="0"/>
            <a:fillRef idx="0"/>
            <a:effectRef idx="0"/>
            <a:fontRef idx="minor"/>
          </p:style>
        </p:sp>
        <p:sp>
          <p:nvSpPr>
            <p:cNvPr id="360" name="CustomShape 5"/>
            <p:cNvSpPr/>
            <p:nvPr/>
          </p:nvSpPr>
          <p:spPr>
            <a:xfrm flipH="1">
              <a:off x="5572800" y="2430360"/>
              <a:ext cx="192600" cy="1996920"/>
            </a:xfrm>
            <a:prstGeom prst="rect">
              <a:avLst/>
            </a:prstGeom>
            <a:solidFill>
              <a:srgbClr val="3ec1d5"/>
            </a:solidFill>
            <a:ln w="12600">
              <a:noFill/>
            </a:ln>
          </p:spPr>
          <p:style>
            <a:lnRef idx="0"/>
            <a:fillRef idx="0"/>
            <a:effectRef idx="0"/>
            <a:fontRef idx="minor"/>
          </p:style>
        </p:sp>
      </p:grpSp>
      <p:sp>
        <p:nvSpPr>
          <p:cNvPr id="361" name="PlaceHolder 6"/>
          <p:cNvSpPr>
            <a:spLocks noGrp="1"/>
          </p:cNvSpPr>
          <p:nvPr>
            <p:ph type="title"/>
          </p:nvPr>
        </p:nvSpPr>
        <p:spPr>
          <a:xfrm>
            <a:off x="6305040" y="2766240"/>
            <a:ext cx="5581800" cy="1325160"/>
          </a:xfrm>
          <a:prstGeom prst="rect">
            <a:avLst/>
          </a:prstGeom>
        </p:spPr>
        <p:txBody>
          <a:bodyPr anchor="ctr">
            <a:normAutofit/>
          </a:bodyPr>
          <a:p>
            <a:pPr algn="r">
              <a:lnSpc>
                <a:spcPct val="90000"/>
              </a:lnSpc>
            </a:pPr>
            <a:r>
              <a:rPr b="1" lang="en-US" sz="3200" spc="-1" strike="noStrike">
                <a:solidFill>
                  <a:srgbClr val="ffffff"/>
                </a:solidFill>
                <a:latin typeface="Trebuchet MS"/>
              </a:rPr>
              <a:t>Title</a:t>
            </a:r>
            <a:endParaRPr b="0" lang="en-US" sz="3200" spc="-1" strike="noStrike">
              <a:solidFill>
                <a:srgbClr val="506b8a"/>
              </a:solidFill>
              <a:latin typeface="Trebuchet MS"/>
            </a:endParaRPr>
          </a:p>
        </p:txBody>
      </p:sp>
      <p:sp>
        <p:nvSpPr>
          <p:cNvPr id="362"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506b8a"/>
                </a:solidFill>
                <a:latin typeface="Trebuchet MS"/>
              </a:rPr>
              <a:t>Click to edit the outline text format</a:t>
            </a:r>
            <a:endParaRPr b="0" lang="en-US" sz="2800" spc="-1" strike="noStrike">
              <a:solidFill>
                <a:srgbClr val="506b8a"/>
              </a:solidFill>
              <a:latin typeface="Trebuchet MS"/>
            </a:endParaRPr>
          </a:p>
          <a:p>
            <a:pPr lvl="1" marL="864000" indent="-324000">
              <a:spcBef>
                <a:spcPts val="1134"/>
              </a:spcBef>
              <a:buClr>
                <a:srgbClr val="000000"/>
              </a:buClr>
              <a:buSzPct val="75000"/>
              <a:buFont typeface="Symbol" charset="2"/>
              <a:buChar char=""/>
            </a:pPr>
            <a:r>
              <a:rPr b="0" lang="en-US" sz="2000" spc="-1" strike="noStrike">
                <a:solidFill>
                  <a:srgbClr val="506b8a"/>
                </a:solidFill>
                <a:latin typeface="Trebuchet MS"/>
              </a:rPr>
              <a:t>Second Outline Level</a:t>
            </a:r>
            <a:endParaRPr b="0" lang="en-US" sz="2000" spc="-1" strike="noStrike">
              <a:solidFill>
                <a:srgbClr val="506b8a"/>
              </a:solidFill>
              <a:latin typeface="Trebuchet MS"/>
            </a:endParaRPr>
          </a:p>
          <a:p>
            <a:pPr lvl="2" marL="1296000" indent="-288000">
              <a:spcBef>
                <a:spcPts val="850"/>
              </a:spcBef>
              <a:buClr>
                <a:srgbClr val="000000"/>
              </a:buClr>
              <a:buSzPct val="45000"/>
              <a:buFont typeface="Wingdings" charset="2"/>
              <a:buChar char=""/>
            </a:pPr>
            <a:r>
              <a:rPr b="0" lang="en-US" sz="1800" spc="-1" strike="noStrike">
                <a:solidFill>
                  <a:srgbClr val="506b8a"/>
                </a:solidFill>
                <a:latin typeface="Trebuchet MS"/>
              </a:rPr>
              <a:t>Third Outline Level</a:t>
            </a:r>
            <a:endParaRPr b="0" lang="en-US" sz="1800" spc="-1" strike="noStrike">
              <a:solidFill>
                <a:srgbClr val="506b8a"/>
              </a:solidFill>
              <a:latin typeface="Trebuchet MS"/>
            </a:endParaRPr>
          </a:p>
          <a:p>
            <a:pPr lvl="3" marL="1728000" indent="-216000">
              <a:spcBef>
                <a:spcPts val="567"/>
              </a:spcBef>
              <a:buClr>
                <a:srgbClr val="000000"/>
              </a:buClr>
              <a:buSzPct val="75000"/>
              <a:buFont typeface="Symbol" charset="2"/>
              <a:buChar char=""/>
            </a:pPr>
            <a:r>
              <a:rPr b="0" lang="en-US" sz="1800" spc="-1" strike="noStrike">
                <a:solidFill>
                  <a:srgbClr val="506b8a"/>
                </a:solidFill>
                <a:latin typeface="Trebuchet MS"/>
              </a:rPr>
              <a:t>Fourth Outline Level</a:t>
            </a:r>
            <a:endParaRPr b="0" lang="en-US" sz="1800" spc="-1" strike="noStrike">
              <a:solidFill>
                <a:srgbClr val="506b8a"/>
              </a:solidFill>
              <a:latin typeface="Trebuchet MS"/>
            </a:endParaRPr>
          </a:p>
          <a:p>
            <a:pPr lvl="4" marL="2160000" indent="-216000">
              <a:spcBef>
                <a:spcPts val="283"/>
              </a:spcBef>
              <a:buClr>
                <a:srgbClr val="000000"/>
              </a:buClr>
              <a:buSzPct val="45000"/>
              <a:buFont typeface="Wingdings" charset="2"/>
              <a:buChar char=""/>
            </a:pPr>
            <a:r>
              <a:rPr b="0" lang="en-US" sz="2000" spc="-1" strike="noStrike">
                <a:solidFill>
                  <a:srgbClr val="506b8a"/>
                </a:solidFill>
                <a:latin typeface="Trebuchet MS"/>
              </a:rPr>
              <a:t>Fifth Outline Level</a:t>
            </a:r>
            <a:endParaRPr b="0" lang="en-US" sz="2000" spc="-1" strike="noStrike">
              <a:solidFill>
                <a:srgbClr val="506b8a"/>
              </a:solidFill>
              <a:latin typeface="Trebuchet MS"/>
            </a:endParaRPr>
          </a:p>
          <a:p>
            <a:pPr lvl="5" marL="2592000" indent="-216000">
              <a:spcBef>
                <a:spcPts val="283"/>
              </a:spcBef>
              <a:buClr>
                <a:srgbClr val="000000"/>
              </a:buClr>
              <a:buSzPct val="45000"/>
              <a:buFont typeface="Wingdings" charset="2"/>
              <a:buChar char=""/>
            </a:pPr>
            <a:r>
              <a:rPr b="0" lang="en-US" sz="2000" spc="-1" strike="noStrike">
                <a:solidFill>
                  <a:srgbClr val="506b8a"/>
                </a:solidFill>
                <a:latin typeface="Trebuchet MS"/>
              </a:rPr>
              <a:t>Sixth Outline Level</a:t>
            </a:r>
            <a:endParaRPr b="0" lang="en-US" sz="2000" spc="-1" strike="noStrike">
              <a:solidFill>
                <a:srgbClr val="506b8a"/>
              </a:solidFill>
              <a:latin typeface="Trebuchet MS"/>
            </a:endParaRPr>
          </a:p>
          <a:p>
            <a:pPr lvl="6" marL="3024000" indent="-216000">
              <a:spcBef>
                <a:spcPts val="283"/>
              </a:spcBef>
              <a:buClr>
                <a:srgbClr val="000000"/>
              </a:buClr>
              <a:buSzPct val="45000"/>
              <a:buFont typeface="Wingdings" charset="2"/>
              <a:buChar char=""/>
            </a:pPr>
            <a:r>
              <a:rPr b="0" lang="en-US" sz="2000" spc="-1" strike="noStrike">
                <a:solidFill>
                  <a:srgbClr val="506b8a"/>
                </a:solidFill>
                <a:latin typeface="Trebuchet MS"/>
              </a:rPr>
              <a:t>Seventh Outline Level</a:t>
            </a:r>
            <a:endParaRPr b="0" lang="en-US" sz="2000" spc="-1" strike="noStrike">
              <a:solidFill>
                <a:srgbClr val="506b8a"/>
              </a:solidFill>
              <a:latin typeface="Trebuchet MS"/>
            </a:endParaRPr>
          </a:p>
        </p:txBody>
      </p:sp>
    </p:spTree>
  </p:cSld>
  <p:clrMap bg1="lt1" bg2="lt2" tx1="dk1" tx2="dk2" accent1="accent1" accent2="accent2" accent3="accent3" accent4="accent4" accent5="accent5" accent6="accent6" hlink="hlink" folHlink="folHlink"/>
  <p:sldLayoutIdLst>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399" name="Picture 10" descr=""/>
          <p:cNvPicPr/>
          <p:nvPr/>
        </p:nvPicPr>
        <p:blipFill>
          <a:blip r:embed="rId2"/>
          <a:stretch/>
        </p:blipFill>
        <p:spPr>
          <a:xfrm>
            <a:off x="0" y="0"/>
            <a:ext cx="12191760" cy="6867000"/>
          </a:xfrm>
          <a:prstGeom prst="rect">
            <a:avLst/>
          </a:prstGeom>
          <a:ln>
            <a:noFill/>
          </a:ln>
        </p:spPr>
      </p:pic>
      <p:sp>
        <p:nvSpPr>
          <p:cNvPr id="400" name="CustomShape 1"/>
          <p:cNvSpPr/>
          <p:nvPr/>
        </p:nvSpPr>
        <p:spPr>
          <a:xfrm>
            <a:off x="0" y="0"/>
            <a:ext cx="12191760" cy="6857640"/>
          </a:xfrm>
          <a:prstGeom prst="rect">
            <a:avLst/>
          </a:prstGeom>
          <a:blipFill rotWithShape="0">
            <a:blip r:embed="rId3">
              <a:alphaModFix amt="9000"/>
            </a:blip>
            <a:stretch>
              <a:fillRect/>
            </a:stretch>
          </a:blipFill>
          <a:ln w="12600">
            <a:noFill/>
          </a:ln>
        </p:spPr>
        <p:style>
          <a:lnRef idx="0"/>
          <a:fillRef idx="0"/>
          <a:effectRef idx="0"/>
          <a:fontRef idx="minor"/>
        </p:style>
      </p:sp>
      <p:grpSp>
        <p:nvGrpSpPr>
          <p:cNvPr id="401" name="Group 2"/>
          <p:cNvGrpSpPr/>
          <p:nvPr/>
        </p:nvGrpSpPr>
        <p:grpSpPr>
          <a:xfrm>
            <a:off x="5573160" y="2430360"/>
            <a:ext cx="6618600" cy="1996920"/>
            <a:chOff x="5573160" y="2430360"/>
            <a:chExt cx="6618600" cy="1996920"/>
          </a:xfrm>
        </p:grpSpPr>
        <p:sp>
          <p:nvSpPr>
            <p:cNvPr id="402" name="CustomShape 3"/>
            <p:cNvSpPr/>
            <p:nvPr/>
          </p:nvSpPr>
          <p:spPr>
            <a:xfrm flipH="1">
              <a:off x="6210720" y="2430360"/>
              <a:ext cx="5981040" cy="1996920"/>
            </a:xfrm>
            <a:prstGeom prst="rect">
              <a:avLst/>
            </a:prstGeom>
            <a:solidFill>
              <a:srgbClr val="3ec1d5"/>
            </a:solidFill>
            <a:ln w="12600">
              <a:noFill/>
            </a:ln>
          </p:spPr>
          <p:style>
            <a:lnRef idx="0"/>
            <a:fillRef idx="0"/>
            <a:effectRef idx="0"/>
            <a:fontRef idx="minor"/>
          </p:style>
        </p:sp>
        <p:sp>
          <p:nvSpPr>
            <p:cNvPr id="403" name="CustomShape 4"/>
            <p:cNvSpPr/>
            <p:nvPr/>
          </p:nvSpPr>
          <p:spPr>
            <a:xfrm flipH="1">
              <a:off x="5886360" y="2430360"/>
              <a:ext cx="192600" cy="1996920"/>
            </a:xfrm>
            <a:prstGeom prst="rect">
              <a:avLst/>
            </a:prstGeom>
            <a:solidFill>
              <a:srgbClr val="3ec1d5"/>
            </a:solidFill>
            <a:ln w="12600">
              <a:noFill/>
            </a:ln>
          </p:spPr>
          <p:style>
            <a:lnRef idx="0"/>
            <a:fillRef idx="0"/>
            <a:effectRef idx="0"/>
            <a:fontRef idx="minor"/>
          </p:style>
        </p:sp>
        <p:sp>
          <p:nvSpPr>
            <p:cNvPr id="404" name="CustomShape 5"/>
            <p:cNvSpPr/>
            <p:nvPr/>
          </p:nvSpPr>
          <p:spPr>
            <a:xfrm flipH="1">
              <a:off x="5572800" y="2430360"/>
              <a:ext cx="192600" cy="1996920"/>
            </a:xfrm>
            <a:prstGeom prst="rect">
              <a:avLst/>
            </a:prstGeom>
            <a:solidFill>
              <a:srgbClr val="3ec1d5"/>
            </a:solidFill>
            <a:ln w="12600">
              <a:noFill/>
            </a:ln>
          </p:spPr>
          <p:style>
            <a:lnRef idx="0"/>
            <a:fillRef idx="0"/>
            <a:effectRef idx="0"/>
            <a:fontRef idx="minor"/>
          </p:style>
        </p:sp>
      </p:grpSp>
      <p:sp>
        <p:nvSpPr>
          <p:cNvPr id="405" name="PlaceHolder 6"/>
          <p:cNvSpPr>
            <a:spLocks noGrp="1"/>
          </p:cNvSpPr>
          <p:nvPr>
            <p:ph type="title"/>
          </p:nvPr>
        </p:nvSpPr>
        <p:spPr>
          <a:xfrm>
            <a:off x="6305040" y="2766240"/>
            <a:ext cx="5581800" cy="1325160"/>
          </a:xfrm>
          <a:prstGeom prst="rect">
            <a:avLst/>
          </a:prstGeom>
        </p:spPr>
        <p:txBody>
          <a:bodyPr anchor="ctr">
            <a:normAutofit/>
          </a:bodyPr>
          <a:p>
            <a:pPr algn="r">
              <a:lnSpc>
                <a:spcPct val="90000"/>
              </a:lnSpc>
            </a:pPr>
            <a:r>
              <a:rPr b="1" lang="en-US" sz="3200" spc="-1" strike="noStrike">
                <a:solidFill>
                  <a:srgbClr val="ffffff"/>
                </a:solidFill>
                <a:latin typeface="Trebuchet MS"/>
              </a:rPr>
              <a:t>Title</a:t>
            </a:r>
            <a:endParaRPr b="0" lang="en-US" sz="3200" spc="-1" strike="noStrike">
              <a:solidFill>
                <a:srgbClr val="506b8a"/>
              </a:solidFill>
              <a:latin typeface="Trebuchet MS"/>
            </a:endParaRPr>
          </a:p>
        </p:txBody>
      </p:sp>
      <p:sp>
        <p:nvSpPr>
          <p:cNvPr id="406"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506b8a"/>
                </a:solidFill>
                <a:latin typeface="Trebuchet MS"/>
              </a:rPr>
              <a:t>Click to edit the outline text format</a:t>
            </a:r>
            <a:endParaRPr b="0" lang="en-US" sz="2800" spc="-1" strike="noStrike">
              <a:solidFill>
                <a:srgbClr val="506b8a"/>
              </a:solidFill>
              <a:latin typeface="Trebuchet MS"/>
            </a:endParaRPr>
          </a:p>
          <a:p>
            <a:pPr lvl="1" marL="864000" indent="-324000">
              <a:spcBef>
                <a:spcPts val="1134"/>
              </a:spcBef>
              <a:buClr>
                <a:srgbClr val="000000"/>
              </a:buClr>
              <a:buSzPct val="75000"/>
              <a:buFont typeface="Symbol" charset="2"/>
              <a:buChar char=""/>
            </a:pPr>
            <a:r>
              <a:rPr b="0" lang="en-US" sz="2000" spc="-1" strike="noStrike">
                <a:solidFill>
                  <a:srgbClr val="506b8a"/>
                </a:solidFill>
                <a:latin typeface="Trebuchet MS"/>
              </a:rPr>
              <a:t>Second Outline Level</a:t>
            </a:r>
            <a:endParaRPr b="0" lang="en-US" sz="2000" spc="-1" strike="noStrike">
              <a:solidFill>
                <a:srgbClr val="506b8a"/>
              </a:solidFill>
              <a:latin typeface="Trebuchet MS"/>
            </a:endParaRPr>
          </a:p>
          <a:p>
            <a:pPr lvl="2" marL="1296000" indent="-288000">
              <a:spcBef>
                <a:spcPts val="850"/>
              </a:spcBef>
              <a:buClr>
                <a:srgbClr val="000000"/>
              </a:buClr>
              <a:buSzPct val="45000"/>
              <a:buFont typeface="Wingdings" charset="2"/>
              <a:buChar char=""/>
            </a:pPr>
            <a:r>
              <a:rPr b="0" lang="en-US" sz="1800" spc="-1" strike="noStrike">
                <a:solidFill>
                  <a:srgbClr val="506b8a"/>
                </a:solidFill>
                <a:latin typeface="Trebuchet MS"/>
              </a:rPr>
              <a:t>Third Outline Level</a:t>
            </a:r>
            <a:endParaRPr b="0" lang="en-US" sz="1800" spc="-1" strike="noStrike">
              <a:solidFill>
                <a:srgbClr val="506b8a"/>
              </a:solidFill>
              <a:latin typeface="Trebuchet MS"/>
            </a:endParaRPr>
          </a:p>
          <a:p>
            <a:pPr lvl="3" marL="1728000" indent="-216000">
              <a:spcBef>
                <a:spcPts val="567"/>
              </a:spcBef>
              <a:buClr>
                <a:srgbClr val="000000"/>
              </a:buClr>
              <a:buSzPct val="75000"/>
              <a:buFont typeface="Symbol" charset="2"/>
              <a:buChar char=""/>
            </a:pPr>
            <a:r>
              <a:rPr b="0" lang="en-US" sz="1800" spc="-1" strike="noStrike">
                <a:solidFill>
                  <a:srgbClr val="506b8a"/>
                </a:solidFill>
                <a:latin typeface="Trebuchet MS"/>
              </a:rPr>
              <a:t>Fourth Outline Level</a:t>
            </a:r>
            <a:endParaRPr b="0" lang="en-US" sz="1800" spc="-1" strike="noStrike">
              <a:solidFill>
                <a:srgbClr val="506b8a"/>
              </a:solidFill>
              <a:latin typeface="Trebuchet MS"/>
            </a:endParaRPr>
          </a:p>
          <a:p>
            <a:pPr lvl="4" marL="2160000" indent="-216000">
              <a:spcBef>
                <a:spcPts val="283"/>
              </a:spcBef>
              <a:buClr>
                <a:srgbClr val="000000"/>
              </a:buClr>
              <a:buSzPct val="45000"/>
              <a:buFont typeface="Wingdings" charset="2"/>
              <a:buChar char=""/>
            </a:pPr>
            <a:r>
              <a:rPr b="0" lang="en-US" sz="2000" spc="-1" strike="noStrike">
                <a:solidFill>
                  <a:srgbClr val="506b8a"/>
                </a:solidFill>
                <a:latin typeface="Trebuchet MS"/>
              </a:rPr>
              <a:t>Fifth Outline Level</a:t>
            </a:r>
            <a:endParaRPr b="0" lang="en-US" sz="2000" spc="-1" strike="noStrike">
              <a:solidFill>
                <a:srgbClr val="506b8a"/>
              </a:solidFill>
              <a:latin typeface="Trebuchet MS"/>
            </a:endParaRPr>
          </a:p>
          <a:p>
            <a:pPr lvl="5" marL="2592000" indent="-216000">
              <a:spcBef>
                <a:spcPts val="283"/>
              </a:spcBef>
              <a:buClr>
                <a:srgbClr val="000000"/>
              </a:buClr>
              <a:buSzPct val="45000"/>
              <a:buFont typeface="Wingdings" charset="2"/>
              <a:buChar char=""/>
            </a:pPr>
            <a:r>
              <a:rPr b="0" lang="en-US" sz="2000" spc="-1" strike="noStrike">
                <a:solidFill>
                  <a:srgbClr val="506b8a"/>
                </a:solidFill>
                <a:latin typeface="Trebuchet MS"/>
              </a:rPr>
              <a:t>Sixth Outline Level</a:t>
            </a:r>
            <a:endParaRPr b="0" lang="en-US" sz="2000" spc="-1" strike="noStrike">
              <a:solidFill>
                <a:srgbClr val="506b8a"/>
              </a:solidFill>
              <a:latin typeface="Trebuchet MS"/>
            </a:endParaRPr>
          </a:p>
          <a:p>
            <a:pPr lvl="6" marL="3024000" indent="-216000">
              <a:spcBef>
                <a:spcPts val="283"/>
              </a:spcBef>
              <a:buClr>
                <a:srgbClr val="000000"/>
              </a:buClr>
              <a:buSzPct val="45000"/>
              <a:buFont typeface="Wingdings" charset="2"/>
              <a:buChar char=""/>
            </a:pPr>
            <a:r>
              <a:rPr b="0" lang="en-US" sz="2000" spc="-1" strike="noStrike">
                <a:solidFill>
                  <a:srgbClr val="506b8a"/>
                </a:solidFill>
                <a:latin typeface="Trebuchet MS"/>
              </a:rPr>
              <a:t>Seventh Outline Level</a:t>
            </a:r>
            <a:endParaRPr b="0" lang="en-US" sz="2000" spc="-1" strike="noStrike">
              <a:solidFill>
                <a:srgbClr val="506b8a"/>
              </a:solidFill>
              <a:latin typeface="Trebuchet MS"/>
            </a:endParaRPr>
          </a:p>
        </p:txBody>
      </p:sp>
    </p:spTree>
  </p:cSld>
  <p:clrMap bg1="lt1" bg2="lt2" tx1="dk1" tx2="dk2" accent1="accent1" accent2="accent2" accent3="accent3" accent4="accent4" accent5="accent5" accent6="accent6" hlink="hlink" folHlink="folHlink"/>
  <p:sldLayoutIdLst>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6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3" name="TextShape 1"/>
          <p:cNvSpPr txBox="1"/>
          <p:nvPr/>
        </p:nvSpPr>
        <p:spPr>
          <a:xfrm>
            <a:off x="617400" y="4136040"/>
            <a:ext cx="10515240" cy="595080"/>
          </a:xfrm>
          <a:prstGeom prst="rect">
            <a:avLst/>
          </a:prstGeom>
          <a:noFill/>
          <a:ln>
            <a:noFill/>
          </a:ln>
        </p:spPr>
        <p:txBody>
          <a:bodyPr anchor="ctr">
            <a:normAutofit/>
          </a:bodyPr>
          <a:p>
            <a:pPr>
              <a:lnSpc>
                <a:spcPct val="90000"/>
              </a:lnSpc>
            </a:pPr>
            <a:r>
              <a:rPr b="1" lang="en-US" sz="3700" spc="-1" strike="noStrike">
                <a:solidFill>
                  <a:srgbClr val="ffffff"/>
                </a:solidFill>
                <a:latin typeface="Trebuchet MS"/>
              </a:rPr>
              <a:t>Logging, Exceptions and Debugging in Python</a:t>
            </a:r>
            <a:endParaRPr b="0" lang="en-US" sz="3700" spc="-1" strike="noStrike">
              <a:solidFill>
                <a:srgbClr val="506b8a"/>
              </a:solidFill>
              <a:latin typeface="Trebuchet MS"/>
            </a:endParaRPr>
          </a:p>
        </p:txBody>
      </p:sp>
      <p:sp>
        <p:nvSpPr>
          <p:cNvPr id="444" name="TextShape 2"/>
          <p:cNvSpPr txBox="1"/>
          <p:nvPr/>
        </p:nvSpPr>
        <p:spPr>
          <a:xfrm>
            <a:off x="617400" y="4739760"/>
            <a:ext cx="5349600" cy="433080"/>
          </a:xfrm>
          <a:prstGeom prst="rect">
            <a:avLst/>
          </a:prstGeom>
          <a:noFill/>
          <a:ln>
            <a:noFill/>
          </a:ln>
        </p:spPr>
        <p:txBody>
          <a:bodyPr/>
          <a:p>
            <a:pPr>
              <a:lnSpc>
                <a:spcPct val="90000"/>
              </a:lnSpc>
              <a:spcBef>
                <a:spcPts val="1001"/>
              </a:spcBef>
            </a:pPr>
            <a:r>
              <a:rPr b="1" lang="en-US" sz="2100" spc="-1" strike="noStrike">
                <a:solidFill>
                  <a:srgbClr val="72d0e0"/>
                </a:solidFill>
                <a:latin typeface="Trebuchet MS"/>
              </a:rPr>
              <a:t>Day 5</a:t>
            </a:r>
            <a:endParaRPr b="0" lang="en-US" sz="2100" spc="-1" strike="noStrike">
              <a:solidFill>
                <a:srgbClr val="506b8a"/>
              </a:solidFill>
              <a:latin typeface="Trebuchet MS"/>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5" name="TextShape 1"/>
          <p:cNvSpPr txBox="1"/>
          <p:nvPr/>
        </p:nvSpPr>
        <p:spPr>
          <a:xfrm>
            <a:off x="883440" y="0"/>
            <a:ext cx="11307960" cy="715680"/>
          </a:xfrm>
          <a:prstGeom prst="rect">
            <a:avLst/>
          </a:prstGeom>
          <a:noFill/>
          <a:ln>
            <a:noFill/>
          </a:ln>
        </p:spPr>
        <p:txBody>
          <a:bodyPr anchor="ctr"/>
          <a:p>
            <a:pPr>
              <a:lnSpc>
                <a:spcPct val="90000"/>
              </a:lnSpc>
            </a:pPr>
            <a:r>
              <a:rPr b="1" lang="en-US" sz="2000" spc="-1" strike="noStrike">
                <a:solidFill>
                  <a:srgbClr val="305986"/>
                </a:solidFill>
                <a:latin typeface="Trebuchet MS"/>
              </a:rPr>
              <a:t>Errors and Exceptions</a:t>
            </a:r>
            <a:endParaRPr b="0" lang="en-US" sz="2000" spc="-1" strike="noStrike">
              <a:solidFill>
                <a:srgbClr val="506b8a"/>
              </a:solidFill>
              <a:latin typeface="Trebuchet MS"/>
            </a:endParaRPr>
          </a:p>
        </p:txBody>
      </p:sp>
      <p:sp>
        <p:nvSpPr>
          <p:cNvPr id="466" name="TextShape 2"/>
          <p:cNvSpPr txBox="1"/>
          <p:nvPr/>
        </p:nvSpPr>
        <p:spPr>
          <a:xfrm>
            <a:off x="10550520" y="6571440"/>
            <a:ext cx="535320" cy="364680"/>
          </a:xfrm>
          <a:prstGeom prst="rect">
            <a:avLst/>
          </a:prstGeom>
          <a:noFill/>
          <a:ln>
            <a:noFill/>
          </a:ln>
        </p:spPr>
        <p:txBody>
          <a:bodyPr anchor="ctr"/>
          <a:p>
            <a:pPr algn="r">
              <a:lnSpc>
                <a:spcPct val="100000"/>
              </a:lnSpc>
            </a:pPr>
            <a:fld id="{ED02C25D-9CE8-44C0-9C54-E436909BF53A}" type="slidenum">
              <a:rPr b="0" lang="en-IN" sz="1000" spc="-1" strike="noStrike">
                <a:solidFill>
                  <a:srgbClr val="ffffff"/>
                </a:solidFill>
                <a:latin typeface="Trebuchet MS"/>
              </a:rPr>
              <a:t>1</a:t>
            </a:fld>
            <a:endParaRPr b="0" lang="en-IN" sz="1000" spc="-1" strike="noStrike">
              <a:latin typeface="Times New Roman"/>
            </a:endParaRPr>
          </a:p>
        </p:txBody>
      </p:sp>
      <p:sp>
        <p:nvSpPr>
          <p:cNvPr id="467" name="TextShape 3"/>
          <p:cNvSpPr txBox="1"/>
          <p:nvPr/>
        </p:nvSpPr>
        <p:spPr>
          <a:xfrm>
            <a:off x="389520" y="849240"/>
            <a:ext cx="11476800" cy="5721840"/>
          </a:xfrm>
          <a:prstGeom prst="rect">
            <a:avLst/>
          </a:prstGeom>
          <a:noFill/>
          <a:ln>
            <a:noFill/>
          </a:ln>
        </p:spPr>
        <p:txBody>
          <a:bodyPr>
            <a:normAutofit/>
          </a:bodyPr>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When there is a code gone wrong, which may cause program to terminate or behave unexpectedly.</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If programmer cannot handle it, it will become error.</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600" spc="-1" strike="noStrike">
                <a:solidFill>
                  <a:srgbClr val="000000"/>
                </a:solidFill>
                <a:latin typeface="Trebuchet MS"/>
              </a:rPr>
              <a:t>Compile time erros: Syntax error</a:t>
            </a:r>
            <a:endParaRPr b="0" lang="en-US" sz="16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600" spc="-1" strike="noStrike">
                <a:solidFill>
                  <a:srgbClr val="000000"/>
                </a:solidFill>
                <a:latin typeface="Trebuchet MS"/>
              </a:rPr>
              <a:t>Runtime errors: TypeError, EOFError </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If programmer can handle runtime errors, it will become exceptions.</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Programmer can guess an error in the program and he can do something to eliminate the harm caused by that error.</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All exceptions are represented by classes in Python.</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Types:</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600" spc="-1" strike="noStrike">
                <a:solidFill>
                  <a:srgbClr val="000000"/>
                </a:solidFill>
                <a:latin typeface="Trebuchet MS"/>
              </a:rPr>
              <a:t>Built-in exceptions </a:t>
            </a:r>
            <a:endParaRPr b="0" lang="en-US" sz="16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600" spc="-1" strike="noStrike">
                <a:solidFill>
                  <a:srgbClr val="000000"/>
                </a:solidFill>
                <a:latin typeface="Trebuchet MS"/>
              </a:rPr>
              <a:t>User-defined exceptions</a:t>
            </a:r>
            <a:endParaRPr b="0" lang="en-US" sz="1600" spc="-1" strike="noStrike">
              <a:solidFill>
                <a:srgbClr val="506b8a"/>
              </a:solidFill>
              <a:latin typeface="Trebuchet MS"/>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8" name="TextShape 1"/>
          <p:cNvSpPr txBox="1"/>
          <p:nvPr/>
        </p:nvSpPr>
        <p:spPr>
          <a:xfrm>
            <a:off x="883440" y="0"/>
            <a:ext cx="11307960" cy="715680"/>
          </a:xfrm>
          <a:prstGeom prst="rect">
            <a:avLst/>
          </a:prstGeom>
          <a:noFill/>
          <a:ln>
            <a:noFill/>
          </a:ln>
        </p:spPr>
        <p:txBody>
          <a:bodyPr anchor="ctr"/>
          <a:p>
            <a:pPr>
              <a:lnSpc>
                <a:spcPct val="90000"/>
              </a:lnSpc>
            </a:pPr>
            <a:r>
              <a:rPr b="1" lang="en-US" sz="2000" spc="-1" strike="noStrike">
                <a:solidFill>
                  <a:srgbClr val="305986"/>
                </a:solidFill>
                <a:latin typeface="Trebuchet MS"/>
              </a:rPr>
              <a:t>Built-in exceptions</a:t>
            </a:r>
            <a:endParaRPr b="0" lang="en-US" sz="2000" spc="-1" strike="noStrike">
              <a:solidFill>
                <a:srgbClr val="506b8a"/>
              </a:solidFill>
              <a:latin typeface="Trebuchet MS"/>
            </a:endParaRPr>
          </a:p>
        </p:txBody>
      </p:sp>
      <p:sp>
        <p:nvSpPr>
          <p:cNvPr id="469" name="TextShape 2"/>
          <p:cNvSpPr txBox="1"/>
          <p:nvPr/>
        </p:nvSpPr>
        <p:spPr>
          <a:xfrm>
            <a:off x="10550520" y="6571440"/>
            <a:ext cx="535320" cy="364680"/>
          </a:xfrm>
          <a:prstGeom prst="rect">
            <a:avLst/>
          </a:prstGeom>
          <a:noFill/>
          <a:ln>
            <a:noFill/>
          </a:ln>
        </p:spPr>
        <p:txBody>
          <a:bodyPr anchor="ctr"/>
          <a:p>
            <a:pPr algn="r">
              <a:lnSpc>
                <a:spcPct val="100000"/>
              </a:lnSpc>
            </a:pPr>
            <a:fld id="{AE767979-26DA-412B-ACEF-46AE1527F493}" type="slidenum">
              <a:rPr b="0" lang="en-IN" sz="1000" spc="-1" strike="noStrike">
                <a:solidFill>
                  <a:srgbClr val="ffffff"/>
                </a:solidFill>
                <a:latin typeface="Trebuchet MS"/>
              </a:rPr>
              <a:t>1</a:t>
            </a:fld>
            <a:endParaRPr b="0" lang="en-IN" sz="1000" spc="-1" strike="noStrike">
              <a:latin typeface="Times New Roman"/>
            </a:endParaRPr>
          </a:p>
        </p:txBody>
      </p:sp>
      <p:sp>
        <p:nvSpPr>
          <p:cNvPr id="470" name="TextShape 3"/>
          <p:cNvSpPr txBox="1"/>
          <p:nvPr/>
        </p:nvSpPr>
        <p:spPr>
          <a:xfrm>
            <a:off x="389520" y="862200"/>
            <a:ext cx="11412360" cy="5708880"/>
          </a:xfrm>
          <a:prstGeom prst="rect">
            <a:avLst/>
          </a:prstGeom>
          <a:noFill/>
          <a:ln>
            <a:noFill/>
          </a:ln>
        </p:spPr>
        <p:txBody>
          <a:bodyPr/>
          <a:p>
            <a:pPr>
              <a:lnSpc>
                <a:spcPct val="90000"/>
              </a:lnSpc>
              <a:spcBef>
                <a:spcPts val="1001"/>
              </a:spcBef>
            </a:pPr>
            <a:r>
              <a:rPr b="0" lang="en-US" sz="1600" spc="-1" strike="noStrike">
                <a:solidFill>
                  <a:srgbClr val="000000"/>
                </a:solidFill>
                <a:latin typeface="Trebuchet MS"/>
              </a:rPr>
              <a:t>‘</a:t>
            </a:r>
            <a:r>
              <a:rPr b="0" lang="en-US" sz="1600" spc="-1" strike="noStrike">
                <a:solidFill>
                  <a:srgbClr val="000000"/>
                </a:solidFill>
                <a:latin typeface="Trebuchet MS"/>
              </a:rPr>
              <a:t>BaseException’ is the base class for all built-in exceptions.</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AttributeError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AssertionError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EOFError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FloatingPointError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ImportError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IndexError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KeyError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KeyboardInterrupt</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ModuleNotFoundError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NameError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NotImplementedError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StopIteration</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TypeError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ValueError</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600" spc="-1" strike="noStrike">
                <a:solidFill>
                  <a:srgbClr val="000000"/>
                </a:solidFill>
                <a:latin typeface="Trebuchet MS"/>
              </a:rPr>
              <a:t>ZeroDivisionError</a:t>
            </a:r>
            <a:endParaRPr b="0" lang="en-US" sz="1600" spc="-1" strike="noStrike">
              <a:solidFill>
                <a:srgbClr val="506b8a"/>
              </a:solidFill>
              <a:latin typeface="Trebuchet MS"/>
            </a:endParaRPr>
          </a:p>
        </p:txBody>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1" name="TextShape 1"/>
          <p:cNvSpPr txBox="1"/>
          <p:nvPr/>
        </p:nvSpPr>
        <p:spPr>
          <a:xfrm>
            <a:off x="883440" y="0"/>
            <a:ext cx="11307960" cy="715680"/>
          </a:xfrm>
          <a:prstGeom prst="rect">
            <a:avLst/>
          </a:prstGeom>
          <a:noFill/>
          <a:ln>
            <a:noFill/>
          </a:ln>
        </p:spPr>
        <p:txBody>
          <a:bodyPr anchor="ctr"/>
          <a:p>
            <a:pPr>
              <a:lnSpc>
                <a:spcPct val="90000"/>
              </a:lnSpc>
            </a:pPr>
            <a:r>
              <a:rPr b="1" lang="en-US" sz="2000" spc="-1" strike="noStrike">
                <a:solidFill>
                  <a:srgbClr val="305986"/>
                </a:solidFill>
                <a:latin typeface="Trebuchet MS"/>
              </a:rPr>
              <a:t>Try – except - else - finally</a:t>
            </a:r>
            <a:endParaRPr b="0" lang="en-US" sz="2000" spc="-1" strike="noStrike">
              <a:solidFill>
                <a:srgbClr val="506b8a"/>
              </a:solidFill>
              <a:latin typeface="Trebuchet MS"/>
            </a:endParaRPr>
          </a:p>
        </p:txBody>
      </p:sp>
      <p:sp>
        <p:nvSpPr>
          <p:cNvPr id="472" name="TextShape 2"/>
          <p:cNvSpPr txBox="1"/>
          <p:nvPr/>
        </p:nvSpPr>
        <p:spPr>
          <a:xfrm>
            <a:off x="10550520" y="6571440"/>
            <a:ext cx="535320" cy="364680"/>
          </a:xfrm>
          <a:prstGeom prst="rect">
            <a:avLst/>
          </a:prstGeom>
          <a:noFill/>
          <a:ln>
            <a:noFill/>
          </a:ln>
        </p:spPr>
        <p:txBody>
          <a:bodyPr anchor="ctr"/>
          <a:p>
            <a:pPr algn="r">
              <a:lnSpc>
                <a:spcPct val="100000"/>
              </a:lnSpc>
            </a:pPr>
            <a:fld id="{42A3CC82-A873-46ED-A100-6FE466A5AD9D}" type="slidenum">
              <a:rPr b="0" lang="en-IN" sz="1000" spc="-1" strike="noStrike">
                <a:solidFill>
                  <a:srgbClr val="ffffff"/>
                </a:solidFill>
                <a:latin typeface="Trebuchet MS"/>
              </a:rPr>
              <a:t>1</a:t>
            </a:fld>
            <a:endParaRPr b="0" lang="en-IN" sz="1000" spc="-1" strike="noStrike">
              <a:latin typeface="Times New Roman"/>
            </a:endParaRPr>
          </a:p>
        </p:txBody>
      </p:sp>
      <p:sp>
        <p:nvSpPr>
          <p:cNvPr id="473" name="TextShape 3"/>
          <p:cNvSpPr txBox="1"/>
          <p:nvPr/>
        </p:nvSpPr>
        <p:spPr>
          <a:xfrm>
            <a:off x="389520" y="979560"/>
            <a:ext cx="11412360" cy="5014440"/>
          </a:xfrm>
          <a:prstGeom prst="rect">
            <a:avLst/>
          </a:prstGeom>
          <a:noFill/>
          <a:ln>
            <a:noFill/>
          </a:ln>
        </p:spPr>
        <p:txBody>
          <a:bodyPr>
            <a:normAutofit/>
          </a:bodyPr>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Exception handling syntax:</a:t>
            </a:r>
            <a:endParaRPr b="0" lang="en-US" sz="18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try:</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	</a:t>
            </a:r>
            <a:r>
              <a:rPr b="0" lang="en-US" sz="1600" spc="-1" strike="noStrike">
                <a:solidFill>
                  <a:srgbClr val="000000"/>
                </a:solidFill>
                <a:latin typeface="Trebuchet MS"/>
              </a:rPr>
              <a:t>statements</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except Exception1:</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	</a:t>
            </a:r>
            <a:r>
              <a:rPr b="0" lang="en-US" sz="1600" spc="-1" strike="noStrike">
                <a:solidFill>
                  <a:srgbClr val="000000"/>
                </a:solidFill>
                <a:latin typeface="Trebuchet MS"/>
              </a:rPr>
              <a:t>handler1</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except Exception2:</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	</a:t>
            </a:r>
            <a:r>
              <a:rPr b="0" lang="en-US" sz="1600" spc="-1" strike="noStrike">
                <a:solidFill>
                  <a:srgbClr val="000000"/>
                </a:solidFill>
                <a:latin typeface="Trebuchet MS"/>
              </a:rPr>
              <a:t>handler2</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else:</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	</a:t>
            </a:r>
            <a:r>
              <a:rPr b="0" lang="en-US" sz="1600" spc="-1" strike="noStrike">
                <a:solidFill>
                  <a:srgbClr val="000000"/>
                </a:solidFill>
                <a:latin typeface="Trebuchet MS"/>
              </a:rPr>
              <a:t>statements</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finally:</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	</a:t>
            </a:r>
            <a:r>
              <a:rPr b="0" lang="en-US" sz="1600" spc="-1" strike="noStrike">
                <a:solidFill>
                  <a:srgbClr val="000000"/>
                </a:solidFill>
                <a:latin typeface="Trebuchet MS"/>
              </a:rPr>
              <a:t>statements</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We can write a try block without any except block, but not a except block without try block.</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Else and finally are not compulsory, it gets executed when there is no exception occur in try.</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Finally block is always executed.</a:t>
            </a:r>
            <a:endParaRPr b="0" lang="en-US" sz="1800" spc="-1" strike="noStrike">
              <a:solidFill>
                <a:srgbClr val="506b8a"/>
              </a:solidFill>
              <a:latin typeface="Trebuchet MS"/>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4" name="TextShape 1"/>
          <p:cNvSpPr txBox="1"/>
          <p:nvPr/>
        </p:nvSpPr>
        <p:spPr>
          <a:xfrm>
            <a:off x="883440" y="0"/>
            <a:ext cx="11307960" cy="715680"/>
          </a:xfrm>
          <a:prstGeom prst="rect">
            <a:avLst/>
          </a:prstGeom>
          <a:noFill/>
          <a:ln>
            <a:noFill/>
          </a:ln>
        </p:spPr>
        <p:txBody>
          <a:bodyPr anchor="ctr"/>
          <a:p>
            <a:pPr>
              <a:lnSpc>
                <a:spcPct val="90000"/>
              </a:lnSpc>
            </a:pPr>
            <a:r>
              <a:rPr b="1" lang="en-US" sz="2000" spc="-1" strike="noStrike">
                <a:solidFill>
                  <a:srgbClr val="305986"/>
                </a:solidFill>
                <a:latin typeface="Trebuchet MS"/>
              </a:rPr>
              <a:t>User-Defined/Custom exceptions</a:t>
            </a:r>
            <a:endParaRPr b="0" lang="en-US" sz="2000" spc="-1" strike="noStrike">
              <a:solidFill>
                <a:srgbClr val="506b8a"/>
              </a:solidFill>
              <a:latin typeface="Trebuchet MS"/>
            </a:endParaRPr>
          </a:p>
        </p:txBody>
      </p:sp>
      <p:sp>
        <p:nvSpPr>
          <p:cNvPr id="475" name="TextShape 2"/>
          <p:cNvSpPr txBox="1"/>
          <p:nvPr/>
        </p:nvSpPr>
        <p:spPr>
          <a:xfrm>
            <a:off x="10550520" y="6571440"/>
            <a:ext cx="535320" cy="364680"/>
          </a:xfrm>
          <a:prstGeom prst="rect">
            <a:avLst/>
          </a:prstGeom>
          <a:noFill/>
          <a:ln>
            <a:noFill/>
          </a:ln>
        </p:spPr>
        <p:txBody>
          <a:bodyPr anchor="ctr"/>
          <a:p>
            <a:pPr algn="r">
              <a:lnSpc>
                <a:spcPct val="100000"/>
              </a:lnSpc>
            </a:pPr>
            <a:fld id="{5C0BD792-2C3C-4D50-9BCC-352914647A81}" type="slidenum">
              <a:rPr b="0" lang="en-IN" sz="1000" spc="-1" strike="noStrike">
                <a:solidFill>
                  <a:srgbClr val="ffffff"/>
                </a:solidFill>
                <a:latin typeface="Trebuchet MS"/>
              </a:rPr>
              <a:t>1</a:t>
            </a:fld>
            <a:endParaRPr b="0" lang="en-IN" sz="1000" spc="-1" strike="noStrike">
              <a:latin typeface="Times New Roman"/>
            </a:endParaRPr>
          </a:p>
        </p:txBody>
      </p:sp>
      <p:sp>
        <p:nvSpPr>
          <p:cNvPr id="476" name="TextShape 3"/>
          <p:cNvSpPr txBox="1"/>
          <p:nvPr/>
        </p:nvSpPr>
        <p:spPr>
          <a:xfrm>
            <a:off x="389520" y="1071000"/>
            <a:ext cx="11412360" cy="4923000"/>
          </a:xfrm>
          <a:prstGeom prst="rect">
            <a:avLst/>
          </a:prstGeom>
          <a:noFill/>
          <a:ln>
            <a:noFill/>
          </a:ln>
        </p:spPr>
        <p:txBody>
          <a:bodyPr>
            <a:normAutofit/>
          </a:bodyPr>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Programmer can create his own exception by creating a new exception class,  need to be derived from the ‘Exception’ class.</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Create own class as exception as:</a:t>
            </a:r>
            <a:endParaRPr b="0" lang="en-US" sz="18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Class MyException(Exception):</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	</a:t>
            </a:r>
            <a:r>
              <a:rPr b="0" lang="en-US" sz="1600" spc="-1" strike="noStrike">
                <a:solidFill>
                  <a:srgbClr val="000000"/>
                </a:solidFill>
                <a:latin typeface="Trebuchet MS"/>
              </a:rPr>
              <a:t>def __init__(self, arg):</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	</a:t>
            </a:r>
            <a:r>
              <a:rPr b="0" lang="en-US" sz="1600" spc="-1" strike="noStrike">
                <a:solidFill>
                  <a:srgbClr val="000000"/>
                </a:solidFill>
                <a:latin typeface="Trebuchet MS"/>
              </a:rPr>
              <a:t>	</a:t>
            </a:r>
            <a:r>
              <a:rPr b="0" lang="en-US" sz="1600" spc="-1" strike="noStrike">
                <a:solidFill>
                  <a:srgbClr val="000000"/>
                </a:solidFill>
                <a:latin typeface="Trebuchet MS"/>
              </a:rPr>
              <a:t>self.msg =  arg</a:t>
            </a:r>
            <a:endParaRPr b="0" lang="en-US" sz="1600" spc="-1" strike="noStrike">
              <a:solidFill>
                <a:srgbClr val="506b8a"/>
              </a:solidFill>
              <a:latin typeface="Trebuchet MS"/>
            </a:endParaRPr>
          </a:p>
          <a:p>
            <a:pPr marL="457200">
              <a:lnSpc>
                <a:spcPct val="90000"/>
              </a:lnSpc>
              <a:spcBef>
                <a:spcPts val="499"/>
              </a:spcBef>
            </a:pP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Raise his own exception using ‘raise’ keyword</a:t>
            </a:r>
            <a:endParaRPr b="0" lang="en-US" sz="18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raise MyException(‘message’)</a:t>
            </a:r>
            <a:endParaRPr b="0" lang="en-US" sz="1600" spc="-1" strike="noStrike">
              <a:solidFill>
                <a:srgbClr val="506b8a"/>
              </a:solidFill>
              <a:latin typeface="Trebuchet MS"/>
            </a:endParaRPr>
          </a:p>
          <a:p>
            <a:pPr>
              <a:lnSpc>
                <a:spcPct val="90000"/>
              </a:lnSpc>
              <a:spcBef>
                <a:spcPts val="1001"/>
              </a:spcBef>
            </a:pP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Can write using try – except block</a:t>
            </a:r>
            <a:endParaRPr b="0" lang="en-US" sz="18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try:</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	</a:t>
            </a:r>
            <a:r>
              <a:rPr b="0" lang="en-US" sz="1600" spc="-1" strike="noStrike">
                <a:solidFill>
                  <a:srgbClr val="000000"/>
                </a:solidFill>
                <a:latin typeface="Trebuchet MS"/>
              </a:rPr>
              <a:t>code</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except MyException as ex:</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	</a:t>
            </a:r>
            <a:r>
              <a:rPr b="0" lang="en-US" sz="1600" spc="-1" strike="noStrike">
                <a:solidFill>
                  <a:srgbClr val="000000"/>
                </a:solidFill>
                <a:latin typeface="Trebuchet MS"/>
              </a:rPr>
              <a:t>print(ex)</a:t>
            </a:r>
            <a:endParaRPr b="0" lang="en-US" sz="1600" spc="-1" strike="noStrike">
              <a:solidFill>
                <a:srgbClr val="506b8a"/>
              </a:solidFill>
              <a:latin typeface="Trebuchet MS"/>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7" name="TextShape 1"/>
          <p:cNvSpPr txBox="1"/>
          <p:nvPr/>
        </p:nvSpPr>
        <p:spPr>
          <a:xfrm>
            <a:off x="6305040" y="2766240"/>
            <a:ext cx="5581800" cy="1325160"/>
          </a:xfrm>
          <a:prstGeom prst="rect">
            <a:avLst/>
          </a:prstGeom>
          <a:noFill/>
          <a:ln>
            <a:noFill/>
          </a:ln>
        </p:spPr>
        <p:txBody>
          <a:bodyPr anchor="ctr">
            <a:normAutofit/>
          </a:bodyPr>
          <a:p>
            <a:pPr algn="r">
              <a:lnSpc>
                <a:spcPct val="90000"/>
              </a:lnSpc>
            </a:pPr>
            <a:r>
              <a:rPr b="1" lang="en-US" sz="3200" spc="-1" strike="noStrike">
                <a:solidFill>
                  <a:srgbClr val="ffffff"/>
                </a:solidFill>
                <a:latin typeface="Trebuchet MS"/>
              </a:rPr>
              <a:t>Debugging – commands</a:t>
            </a:r>
            <a:endParaRPr b="0" lang="en-US" sz="3200" spc="-1" strike="noStrike">
              <a:solidFill>
                <a:srgbClr val="506b8a"/>
              </a:solidFill>
              <a:latin typeface="Trebuchet MS"/>
            </a:endParaRPr>
          </a:p>
        </p:txBody>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8" name="TextShape 1"/>
          <p:cNvSpPr txBox="1"/>
          <p:nvPr/>
        </p:nvSpPr>
        <p:spPr>
          <a:xfrm>
            <a:off x="883440" y="0"/>
            <a:ext cx="11307960" cy="715680"/>
          </a:xfrm>
          <a:prstGeom prst="rect">
            <a:avLst/>
          </a:prstGeom>
          <a:noFill/>
          <a:ln>
            <a:noFill/>
          </a:ln>
        </p:spPr>
        <p:txBody>
          <a:bodyPr anchor="ctr"/>
          <a:p>
            <a:pPr>
              <a:lnSpc>
                <a:spcPct val="90000"/>
              </a:lnSpc>
            </a:pPr>
            <a:r>
              <a:rPr b="1" lang="en-US" sz="2000" spc="-1" strike="noStrike">
                <a:solidFill>
                  <a:srgbClr val="305986"/>
                </a:solidFill>
                <a:latin typeface="Trebuchet MS"/>
              </a:rPr>
              <a:t>Debugging - Need of Debuggers</a:t>
            </a:r>
            <a:br/>
            <a:endParaRPr b="0" lang="en-US" sz="2000" spc="-1" strike="noStrike">
              <a:solidFill>
                <a:srgbClr val="506b8a"/>
              </a:solidFill>
              <a:latin typeface="Trebuchet MS"/>
            </a:endParaRPr>
          </a:p>
        </p:txBody>
      </p:sp>
      <p:sp>
        <p:nvSpPr>
          <p:cNvPr id="479" name="TextShape 2"/>
          <p:cNvSpPr txBox="1"/>
          <p:nvPr/>
        </p:nvSpPr>
        <p:spPr>
          <a:xfrm>
            <a:off x="10550520" y="6571440"/>
            <a:ext cx="535320" cy="364680"/>
          </a:xfrm>
          <a:prstGeom prst="rect">
            <a:avLst/>
          </a:prstGeom>
          <a:noFill/>
          <a:ln>
            <a:noFill/>
          </a:ln>
        </p:spPr>
        <p:txBody>
          <a:bodyPr anchor="ctr"/>
          <a:p>
            <a:pPr algn="r">
              <a:lnSpc>
                <a:spcPct val="100000"/>
              </a:lnSpc>
            </a:pPr>
            <a:fld id="{B5251A9D-FDBE-4147-9ED7-9F14B8B789EC}" type="slidenum">
              <a:rPr b="0" lang="en-IN" sz="1000" spc="-1" strike="noStrike">
                <a:solidFill>
                  <a:srgbClr val="ffffff"/>
                </a:solidFill>
                <a:latin typeface="Trebuchet MS"/>
              </a:rPr>
              <a:t>&lt;number&gt;</a:t>
            </a:fld>
            <a:endParaRPr b="0" lang="en-IN" sz="1000" spc="-1" strike="noStrike">
              <a:latin typeface="Times New Roman"/>
            </a:endParaRPr>
          </a:p>
        </p:txBody>
      </p:sp>
      <p:sp>
        <p:nvSpPr>
          <p:cNvPr id="480" name="TextShape 3"/>
          <p:cNvSpPr txBox="1"/>
          <p:nvPr/>
        </p:nvSpPr>
        <p:spPr>
          <a:xfrm>
            <a:off x="389520" y="875160"/>
            <a:ext cx="11412360" cy="5118840"/>
          </a:xfrm>
          <a:prstGeom prst="rect">
            <a:avLst/>
          </a:prstGeom>
          <a:noFill/>
          <a:ln>
            <a:noFill/>
          </a:ln>
        </p:spPr>
        <p:txBody>
          <a:bodyPr>
            <a:normAutofit/>
          </a:bodyPr>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This is great for tracking down hard-to-find bugs and allows you to fix faulty code more quickly and reliably.</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The Python debugger provides a debugging environment for Python programs. </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It supports setting conditional breakpoints, stepping through the source code one line at a time and more.</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python module : pdb</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Execute program in debugging mode:</a:t>
            </a:r>
            <a:endParaRPr b="0" lang="en-US" sz="1800" spc="-1" strike="noStrike">
              <a:solidFill>
                <a:srgbClr val="506b8a"/>
              </a:solidFill>
              <a:latin typeface="Trebuchet MS"/>
            </a:endParaRPr>
          </a:p>
          <a:p>
            <a:pPr>
              <a:lnSpc>
                <a:spcPct val="90000"/>
              </a:lnSpc>
              <a:spcBef>
                <a:spcPts val="1001"/>
              </a:spcBef>
            </a:pPr>
            <a:r>
              <a:rPr b="0" lang="en-US" sz="1800" spc="-1" strike="noStrike">
                <a:solidFill>
                  <a:srgbClr val="000000"/>
                </a:solidFill>
                <a:latin typeface="Trebuchet MS"/>
              </a:rPr>
              <a:t>      </a:t>
            </a:r>
            <a:r>
              <a:rPr b="0" lang="en-US" sz="1600" spc="-1" strike="noStrike">
                <a:solidFill>
                  <a:srgbClr val="000000"/>
                </a:solidFill>
                <a:latin typeface="Trebuchet MS"/>
              </a:rPr>
              <a:t>python -m pdb program.py</a:t>
            </a:r>
            <a:endParaRPr b="0" lang="en-US" sz="16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Set break-points in program:</a:t>
            </a:r>
            <a:endParaRPr b="0" lang="en-US" sz="18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import pdb</a:t>
            </a:r>
            <a:endParaRPr b="0" lang="en-US" sz="1600" spc="-1" strike="noStrike">
              <a:solidFill>
                <a:srgbClr val="506b8a"/>
              </a:solidFill>
              <a:latin typeface="Trebuchet MS"/>
            </a:endParaRPr>
          </a:p>
          <a:p>
            <a:pPr marL="457200">
              <a:lnSpc>
                <a:spcPct val="90000"/>
              </a:lnSpc>
              <a:spcBef>
                <a:spcPts val="499"/>
              </a:spcBef>
            </a:pPr>
            <a:r>
              <a:rPr b="0" lang="en-US" sz="1600" spc="-1" strike="noStrike">
                <a:solidFill>
                  <a:srgbClr val="000000"/>
                </a:solidFill>
                <a:latin typeface="Trebuchet MS"/>
              </a:rPr>
              <a:t>pdb.set_trace()</a:t>
            </a:r>
            <a:endParaRPr b="0" lang="en-US" sz="1600" spc="-1" strike="noStrike">
              <a:solidFill>
                <a:srgbClr val="506b8a"/>
              </a:solidFill>
              <a:latin typeface="Trebuchet MS"/>
            </a:endParaRPr>
          </a:p>
        </p:txBody>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1" name="TextShape 1"/>
          <p:cNvSpPr txBox="1"/>
          <p:nvPr/>
        </p:nvSpPr>
        <p:spPr>
          <a:xfrm>
            <a:off x="883440" y="0"/>
            <a:ext cx="11307960" cy="715680"/>
          </a:xfrm>
          <a:prstGeom prst="rect">
            <a:avLst/>
          </a:prstGeom>
          <a:noFill/>
          <a:ln>
            <a:noFill/>
          </a:ln>
        </p:spPr>
        <p:txBody>
          <a:bodyPr anchor="ctr"/>
          <a:p>
            <a:pPr>
              <a:lnSpc>
                <a:spcPct val="90000"/>
              </a:lnSpc>
            </a:pPr>
            <a:r>
              <a:rPr b="1" lang="en-US" sz="2000" spc="-1" strike="noStrike">
                <a:solidFill>
                  <a:srgbClr val="305986"/>
                </a:solidFill>
                <a:latin typeface="Trebuchet MS"/>
              </a:rPr>
              <a:t>Debugging - Debugging commands</a:t>
            </a:r>
            <a:endParaRPr b="0" lang="en-US" sz="2000" spc="-1" strike="noStrike">
              <a:solidFill>
                <a:srgbClr val="506b8a"/>
              </a:solidFill>
              <a:latin typeface="Trebuchet MS"/>
            </a:endParaRPr>
          </a:p>
        </p:txBody>
      </p:sp>
      <p:sp>
        <p:nvSpPr>
          <p:cNvPr id="482" name="TextShape 2"/>
          <p:cNvSpPr txBox="1"/>
          <p:nvPr/>
        </p:nvSpPr>
        <p:spPr>
          <a:xfrm>
            <a:off x="10550520" y="6571440"/>
            <a:ext cx="535320" cy="364680"/>
          </a:xfrm>
          <a:prstGeom prst="rect">
            <a:avLst/>
          </a:prstGeom>
          <a:noFill/>
          <a:ln>
            <a:noFill/>
          </a:ln>
        </p:spPr>
        <p:txBody>
          <a:bodyPr anchor="ctr"/>
          <a:p>
            <a:pPr algn="r">
              <a:lnSpc>
                <a:spcPct val="100000"/>
              </a:lnSpc>
            </a:pPr>
            <a:fld id="{6B8B0111-22A1-4527-A499-791C52332264}" type="slidenum">
              <a:rPr b="0" lang="en-IN" sz="1000" spc="-1" strike="noStrike">
                <a:solidFill>
                  <a:srgbClr val="ffffff"/>
                </a:solidFill>
                <a:latin typeface="Trebuchet MS"/>
              </a:rPr>
              <a:t>&lt;number&gt;</a:t>
            </a:fld>
            <a:endParaRPr b="0" lang="en-IN" sz="1000" spc="-1" strike="noStrike">
              <a:latin typeface="Times New Roman"/>
            </a:endParaRPr>
          </a:p>
        </p:txBody>
      </p:sp>
      <p:sp>
        <p:nvSpPr>
          <p:cNvPr id="483" name="TextShape 3"/>
          <p:cNvSpPr txBox="1"/>
          <p:nvPr/>
        </p:nvSpPr>
        <p:spPr>
          <a:xfrm>
            <a:off x="389520" y="979560"/>
            <a:ext cx="11412360" cy="5014440"/>
          </a:xfrm>
          <a:prstGeom prst="rect">
            <a:avLst/>
          </a:prstGeom>
          <a:noFill/>
          <a:ln>
            <a:noFill/>
          </a:ln>
        </p:spPr>
        <p:txBody>
          <a:bodyPr>
            <a:normAutofit/>
          </a:bodyPr>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h - See a list of available commands.</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h &lt;topic&gt; - Show help for a command or topic.</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h pdb - Show the full pdb documentation.</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p - Print the value of an expression.</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n - Continue execution until the next line.</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s - Execute the current line and stop at the first possible occasion.</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c - Continue execution and only stop when a break-point is encountered.</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unt - Continue execution until the line with a number greater than the current one is reached. With a line number argument, continue execution until a line with a number greater or equal to that is reached.</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cl - With a filename:line_no argument, clear all the breakpoints at this line. With a space separated list of break-point numbers, clear those breakpoints. Without argument, clear all breaks (but first ask confirmation).</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disable - Disable the breakpoints given as a space separated list of break-point numbers. it's just disabled but still in breakpoints list and can be re-enabled.</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enable - Enable the breakpoints specified.</a:t>
            </a:r>
            <a:endParaRPr b="0" lang="en-US" sz="1800" spc="-1" strike="noStrike">
              <a:solidFill>
                <a:srgbClr val="506b8a"/>
              </a:solidFill>
              <a:latin typeface="Trebuchet MS"/>
            </a:endParaRPr>
          </a:p>
        </p:txBody>
      </p:sp>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4" name="TextShape 1"/>
          <p:cNvSpPr txBox="1"/>
          <p:nvPr/>
        </p:nvSpPr>
        <p:spPr>
          <a:xfrm>
            <a:off x="10550520" y="6571440"/>
            <a:ext cx="535320" cy="364680"/>
          </a:xfrm>
          <a:prstGeom prst="rect">
            <a:avLst/>
          </a:prstGeom>
          <a:noFill/>
          <a:ln>
            <a:noFill/>
          </a:ln>
        </p:spPr>
        <p:txBody>
          <a:bodyPr anchor="ctr"/>
          <a:p>
            <a:pPr algn="r">
              <a:lnSpc>
                <a:spcPct val="100000"/>
              </a:lnSpc>
            </a:pPr>
            <a:fld id="{E0E8DAC4-A78D-4F51-B68D-31899906DBA1}" type="slidenum">
              <a:rPr b="0" lang="en-IN" sz="1000" spc="-1" strike="noStrike">
                <a:solidFill>
                  <a:srgbClr val="ffffff"/>
                </a:solidFill>
                <a:latin typeface="Trebuchet MS"/>
              </a:rPr>
              <a:t>&lt;number&gt;</a:t>
            </a:fld>
            <a:endParaRPr b="0" lang="en-IN" sz="1000" spc="-1" strike="noStrike">
              <a:latin typeface="Times New Roman"/>
            </a:endParaRPr>
          </a:p>
        </p:txBody>
      </p:sp>
      <p:sp>
        <p:nvSpPr>
          <p:cNvPr id="485" name="TextShape 2"/>
          <p:cNvSpPr txBox="1"/>
          <p:nvPr/>
        </p:nvSpPr>
        <p:spPr>
          <a:xfrm>
            <a:off x="389520" y="1319040"/>
            <a:ext cx="11412360" cy="4675320"/>
          </a:xfrm>
          <a:prstGeom prst="rect">
            <a:avLst/>
          </a:prstGeom>
          <a:noFill/>
          <a:ln>
            <a:noFill/>
          </a:ln>
        </p:spPr>
        <p:txBody>
          <a:bodyPr/>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l - List source code for the current file. Without arguments, list 11 lines around the current line</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ll - List the whole source code for the current function or frame.</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b - With no arguments, list all breaks. With a line number argument, set a break-point at this line in the current file.</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q - Quit the debugger and exit.</a:t>
            </a:r>
            <a:endParaRPr b="0" lang="en-US" sz="1800" spc="-1" strike="noStrike">
              <a:solidFill>
                <a:srgbClr val="506b8a"/>
              </a:solidFill>
              <a:latin typeface="Trebuchet MS"/>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6" name="TextShape 1"/>
          <p:cNvSpPr txBox="1"/>
          <p:nvPr/>
        </p:nvSpPr>
        <p:spPr>
          <a:xfrm>
            <a:off x="883440" y="0"/>
            <a:ext cx="11307960" cy="715680"/>
          </a:xfrm>
          <a:prstGeom prst="rect">
            <a:avLst/>
          </a:prstGeom>
          <a:noFill/>
          <a:ln>
            <a:noFill/>
          </a:ln>
        </p:spPr>
        <p:txBody>
          <a:bodyPr anchor="ctr"/>
          <a:p>
            <a:pPr>
              <a:lnSpc>
                <a:spcPct val="90000"/>
              </a:lnSpc>
            </a:pPr>
            <a:r>
              <a:rPr b="1" lang="en-US" sz="2000" spc="-1" strike="noStrike">
                <a:solidFill>
                  <a:srgbClr val="305986"/>
                </a:solidFill>
                <a:latin typeface="Trebuchet MS"/>
              </a:rPr>
              <a:t>Debugging - Debug a python code</a:t>
            </a:r>
            <a:endParaRPr b="0" lang="en-US" sz="2000" spc="-1" strike="noStrike">
              <a:solidFill>
                <a:srgbClr val="506b8a"/>
              </a:solidFill>
              <a:latin typeface="Trebuchet MS"/>
            </a:endParaRPr>
          </a:p>
        </p:txBody>
      </p:sp>
      <p:sp>
        <p:nvSpPr>
          <p:cNvPr id="487" name="TextShape 2"/>
          <p:cNvSpPr txBox="1"/>
          <p:nvPr/>
        </p:nvSpPr>
        <p:spPr>
          <a:xfrm>
            <a:off x="10550520" y="6571440"/>
            <a:ext cx="535320" cy="364680"/>
          </a:xfrm>
          <a:prstGeom prst="rect">
            <a:avLst/>
          </a:prstGeom>
          <a:noFill/>
          <a:ln>
            <a:noFill/>
          </a:ln>
        </p:spPr>
        <p:txBody>
          <a:bodyPr anchor="ctr"/>
          <a:p>
            <a:pPr algn="r">
              <a:lnSpc>
                <a:spcPct val="100000"/>
              </a:lnSpc>
            </a:pPr>
            <a:fld id="{82362671-A3CA-40DD-8FBA-5405259A9E03}" type="slidenum">
              <a:rPr b="0" lang="en-IN" sz="1000" spc="-1" strike="noStrike">
                <a:solidFill>
                  <a:srgbClr val="ffffff"/>
                </a:solidFill>
                <a:latin typeface="Trebuchet MS"/>
              </a:rPr>
              <a:t>&lt;number&gt;</a:t>
            </a:fld>
            <a:endParaRPr b="0" lang="en-IN" sz="1000" spc="-1" strike="noStrike">
              <a:latin typeface="Times New Roman"/>
            </a:endParaRPr>
          </a:p>
        </p:txBody>
      </p:sp>
      <p:sp>
        <p:nvSpPr>
          <p:cNvPr id="488" name="TextShape 3"/>
          <p:cNvSpPr txBox="1"/>
          <p:nvPr/>
        </p:nvSpPr>
        <p:spPr>
          <a:xfrm>
            <a:off x="389520" y="1319040"/>
            <a:ext cx="11412360" cy="4675320"/>
          </a:xfrm>
          <a:prstGeom prst="rect">
            <a:avLst/>
          </a:prstGeom>
          <a:noFill/>
          <a:ln>
            <a:noFill/>
          </a:ln>
        </p:spPr>
        <p:txBody>
          <a:bodyPr/>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Program execution using debugger</a:t>
            </a:r>
            <a:endParaRPr b="0" lang="en-US" sz="1800" spc="-1" strike="noStrike">
              <a:solidFill>
                <a:srgbClr val="506b8a"/>
              </a:solidFill>
              <a:latin typeface="Trebuchet MS"/>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9" name="TextShape 1"/>
          <p:cNvSpPr txBox="1"/>
          <p:nvPr/>
        </p:nvSpPr>
        <p:spPr>
          <a:xfrm>
            <a:off x="6305040" y="2766240"/>
            <a:ext cx="5581800" cy="1325160"/>
          </a:xfrm>
          <a:prstGeom prst="rect">
            <a:avLst/>
          </a:prstGeom>
          <a:noFill/>
          <a:ln>
            <a:noFill/>
          </a:ln>
        </p:spPr>
        <p:txBody>
          <a:bodyPr anchor="ctr">
            <a:normAutofit/>
          </a:bodyPr>
          <a:p>
            <a:pPr algn="r">
              <a:lnSpc>
                <a:spcPct val="90000"/>
              </a:lnSpc>
            </a:pPr>
            <a:r>
              <a:rPr b="1" lang="en-US" sz="3200" spc="-1" strike="noStrike">
                <a:solidFill>
                  <a:srgbClr val="ffffff"/>
                </a:solidFill>
                <a:latin typeface="Trebuchet MS"/>
              </a:rPr>
              <a:t>Thank You</a:t>
            </a:r>
            <a:endParaRPr b="0" lang="en-US" sz="3200" spc="-1" strike="noStrike">
              <a:solidFill>
                <a:srgbClr val="506b8a"/>
              </a:solidFill>
              <a:latin typeface="Trebuchet MS"/>
            </a:endParaRPr>
          </a:p>
        </p:txBody>
      </p:sp>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5" name="TextShape 1"/>
          <p:cNvSpPr txBox="1"/>
          <p:nvPr/>
        </p:nvSpPr>
        <p:spPr>
          <a:xfrm>
            <a:off x="883440" y="0"/>
            <a:ext cx="11307960" cy="715680"/>
          </a:xfrm>
          <a:prstGeom prst="rect">
            <a:avLst/>
          </a:prstGeom>
          <a:noFill/>
          <a:ln>
            <a:noFill/>
          </a:ln>
        </p:spPr>
        <p:txBody>
          <a:bodyPr anchor="ctr"/>
          <a:p>
            <a:pPr>
              <a:lnSpc>
                <a:spcPct val="90000"/>
              </a:lnSpc>
            </a:pPr>
            <a:r>
              <a:rPr b="1" lang="en-US" sz="2200" spc="-1" strike="noStrike">
                <a:solidFill>
                  <a:srgbClr val="305986"/>
                </a:solidFill>
                <a:latin typeface="Trebuchet MS"/>
              </a:rPr>
              <a:t>Topics of the Day</a:t>
            </a:r>
            <a:endParaRPr b="0" lang="en-US" sz="2200" spc="-1" strike="noStrike">
              <a:solidFill>
                <a:srgbClr val="506b8a"/>
              </a:solidFill>
              <a:latin typeface="Trebuchet MS"/>
            </a:endParaRPr>
          </a:p>
        </p:txBody>
      </p:sp>
      <p:sp>
        <p:nvSpPr>
          <p:cNvPr id="446" name="TextShape 2"/>
          <p:cNvSpPr txBox="1"/>
          <p:nvPr/>
        </p:nvSpPr>
        <p:spPr>
          <a:xfrm>
            <a:off x="10550520" y="6571440"/>
            <a:ext cx="535320" cy="364680"/>
          </a:xfrm>
          <a:prstGeom prst="rect">
            <a:avLst/>
          </a:prstGeom>
          <a:noFill/>
          <a:ln>
            <a:noFill/>
          </a:ln>
        </p:spPr>
        <p:txBody>
          <a:bodyPr anchor="ctr"/>
          <a:p>
            <a:pPr algn="r">
              <a:lnSpc>
                <a:spcPct val="100000"/>
              </a:lnSpc>
            </a:pPr>
            <a:fld id="{C712BE38-597E-4280-9B54-0A45168B3B21}" type="slidenum">
              <a:rPr b="0" lang="en-IN" sz="1000" spc="-1" strike="noStrike">
                <a:solidFill>
                  <a:srgbClr val="ffffff"/>
                </a:solidFill>
                <a:latin typeface="Trebuchet MS"/>
              </a:rPr>
              <a:t>1</a:t>
            </a:fld>
            <a:endParaRPr b="0" lang="en-IN" sz="1000" spc="-1" strike="noStrike">
              <a:latin typeface="Times New Roman"/>
            </a:endParaRPr>
          </a:p>
        </p:txBody>
      </p:sp>
      <p:sp>
        <p:nvSpPr>
          <p:cNvPr id="447" name="TextShape 3"/>
          <p:cNvSpPr txBox="1"/>
          <p:nvPr/>
        </p:nvSpPr>
        <p:spPr>
          <a:xfrm>
            <a:off x="415800" y="1083240"/>
            <a:ext cx="11412360" cy="5120280"/>
          </a:xfrm>
          <a:prstGeom prst="rect">
            <a:avLst/>
          </a:prstGeom>
          <a:noFill/>
          <a:ln>
            <a:noFill/>
          </a:ln>
        </p:spPr>
        <p:txBody>
          <a:bodyPr>
            <a:normAutofit/>
          </a:bodyPr>
          <a:p>
            <a:pPr marL="228600" indent="-228240">
              <a:lnSpc>
                <a:spcPct val="90000"/>
              </a:lnSpc>
              <a:spcBef>
                <a:spcPts val="1001"/>
              </a:spcBef>
              <a:buClr>
                <a:srgbClr val="000000"/>
              </a:buClr>
              <a:buFont typeface="Arial"/>
              <a:buChar char="•"/>
            </a:pPr>
            <a:r>
              <a:rPr b="0" lang="en-US" sz="2000" spc="-1" strike="noStrike">
                <a:solidFill>
                  <a:srgbClr val="000000"/>
                </a:solidFill>
                <a:latin typeface="Trebuchet MS"/>
              </a:rPr>
              <a:t>Logging</a:t>
            </a:r>
            <a:endParaRPr b="0" lang="en-US" sz="20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Loggers</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Handlers</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Formatters</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2000" spc="-1" strike="noStrike">
                <a:solidFill>
                  <a:srgbClr val="000000"/>
                </a:solidFill>
                <a:latin typeface="Trebuchet MS"/>
              </a:rPr>
              <a:t>Exception handling</a:t>
            </a:r>
            <a:endParaRPr b="0" lang="en-US" sz="20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Built-in exceptions</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User-defined exceptions</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2000" spc="-1" strike="noStrike">
                <a:solidFill>
                  <a:srgbClr val="000000"/>
                </a:solidFill>
                <a:latin typeface="Trebuchet MS"/>
              </a:rPr>
              <a:t>Debugging</a:t>
            </a:r>
            <a:endParaRPr b="0" lang="en-US" sz="20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Need of Debuggers</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Debugging commands</a:t>
            </a:r>
            <a:endParaRPr b="0" lang="en-US" sz="1800" spc="-1" strike="noStrike">
              <a:solidFill>
                <a:srgbClr val="506b8a"/>
              </a:solidFill>
              <a:latin typeface="Trebuchet MS"/>
            </a:endParaRPr>
          </a:p>
          <a:p>
            <a:pPr lvl="1" marL="685800" indent="-228240">
              <a:lnSpc>
                <a:spcPct val="90000"/>
              </a:lnSpc>
              <a:spcBef>
                <a:spcPts val="499"/>
              </a:spcBef>
              <a:buClr>
                <a:srgbClr val="000000"/>
              </a:buClr>
              <a:buFont typeface="Arial"/>
              <a:buChar char="•"/>
            </a:pPr>
            <a:r>
              <a:rPr b="0" lang="en-US" sz="1800" spc="-1" strike="noStrike">
                <a:solidFill>
                  <a:srgbClr val="000000"/>
                </a:solidFill>
                <a:latin typeface="Trebuchet MS"/>
              </a:rPr>
              <a:t>Debug a python code</a:t>
            </a:r>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endParaRPr b="0" lang="en-US" sz="1800" spc="-1" strike="noStrike">
              <a:solidFill>
                <a:srgbClr val="506b8a"/>
              </a:solidFill>
              <a:latin typeface="Trebuchet MS"/>
            </a:endParaRPr>
          </a:p>
          <a:p>
            <a:pPr marL="457200">
              <a:lnSpc>
                <a:spcPct val="90000"/>
              </a:lnSpc>
              <a:spcBef>
                <a:spcPts val="499"/>
              </a:spcBef>
            </a:pPr>
            <a:endParaRPr b="0" lang="en-US" sz="1800" spc="-1" strike="noStrike">
              <a:solidFill>
                <a:srgbClr val="506b8a"/>
              </a:solidFill>
              <a:latin typeface="Trebuchet MS"/>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8" name="TextShape 1"/>
          <p:cNvSpPr txBox="1"/>
          <p:nvPr/>
        </p:nvSpPr>
        <p:spPr>
          <a:xfrm>
            <a:off x="6305040" y="2766240"/>
            <a:ext cx="5581800" cy="1325160"/>
          </a:xfrm>
          <a:prstGeom prst="rect">
            <a:avLst/>
          </a:prstGeom>
          <a:noFill/>
          <a:ln>
            <a:noFill/>
          </a:ln>
        </p:spPr>
        <p:txBody>
          <a:bodyPr anchor="ctr">
            <a:normAutofit/>
          </a:bodyPr>
          <a:p>
            <a:pPr algn="r">
              <a:lnSpc>
                <a:spcPct val="90000"/>
              </a:lnSpc>
            </a:pPr>
            <a:r>
              <a:rPr b="1" lang="en-US" sz="3200" spc="-1" strike="noStrike">
                <a:solidFill>
                  <a:srgbClr val="ffffff"/>
                </a:solidFill>
                <a:latin typeface="Trebuchet MS"/>
              </a:rPr>
              <a:t>Logging – Loggers, Handlers, Formatters</a:t>
            </a:r>
            <a:br/>
            <a:endParaRPr b="0" lang="en-US" sz="3200" spc="-1" strike="noStrike">
              <a:solidFill>
                <a:srgbClr val="506b8a"/>
              </a:solidFill>
              <a:latin typeface="Trebuchet MS"/>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9" name="TextShape 1"/>
          <p:cNvSpPr txBox="1"/>
          <p:nvPr/>
        </p:nvSpPr>
        <p:spPr>
          <a:xfrm>
            <a:off x="883440" y="0"/>
            <a:ext cx="11307960" cy="715680"/>
          </a:xfrm>
          <a:prstGeom prst="rect">
            <a:avLst/>
          </a:prstGeom>
          <a:noFill/>
          <a:ln>
            <a:noFill/>
          </a:ln>
        </p:spPr>
        <p:txBody>
          <a:bodyPr anchor="ctr"/>
          <a:p>
            <a:pPr>
              <a:lnSpc>
                <a:spcPct val="90000"/>
              </a:lnSpc>
            </a:pPr>
            <a:r>
              <a:rPr b="1" lang="en-US" sz="2000" spc="-1" strike="noStrike">
                <a:solidFill>
                  <a:srgbClr val="305986"/>
                </a:solidFill>
                <a:latin typeface="Trebuchet MS"/>
              </a:rPr>
              <a:t>Logging - Loggers</a:t>
            </a:r>
            <a:endParaRPr b="0" lang="en-US" sz="2000" spc="-1" strike="noStrike">
              <a:solidFill>
                <a:srgbClr val="506b8a"/>
              </a:solidFill>
              <a:latin typeface="Trebuchet MS"/>
            </a:endParaRPr>
          </a:p>
        </p:txBody>
      </p:sp>
      <p:sp>
        <p:nvSpPr>
          <p:cNvPr id="450" name="TextShape 2"/>
          <p:cNvSpPr txBox="1"/>
          <p:nvPr/>
        </p:nvSpPr>
        <p:spPr>
          <a:xfrm>
            <a:off x="10550520" y="6571440"/>
            <a:ext cx="535320" cy="364680"/>
          </a:xfrm>
          <a:prstGeom prst="rect">
            <a:avLst/>
          </a:prstGeom>
          <a:noFill/>
          <a:ln>
            <a:noFill/>
          </a:ln>
        </p:spPr>
        <p:txBody>
          <a:bodyPr anchor="ctr"/>
          <a:p>
            <a:pPr algn="r">
              <a:lnSpc>
                <a:spcPct val="100000"/>
              </a:lnSpc>
            </a:pPr>
            <a:fld id="{A64B79DA-7A2C-4DBE-ACA4-8481EE1DD84C}" type="slidenum">
              <a:rPr b="0" lang="en-IN" sz="1000" spc="-1" strike="noStrike">
                <a:solidFill>
                  <a:srgbClr val="ffffff"/>
                </a:solidFill>
                <a:latin typeface="Trebuchet MS"/>
              </a:rPr>
              <a:t>1</a:t>
            </a:fld>
            <a:endParaRPr b="0" lang="en-IN" sz="1000" spc="-1" strike="noStrike">
              <a:latin typeface="Times New Roman"/>
            </a:endParaRPr>
          </a:p>
        </p:txBody>
      </p:sp>
      <p:sp>
        <p:nvSpPr>
          <p:cNvPr id="451" name="TextShape 3"/>
          <p:cNvSpPr txBox="1"/>
          <p:nvPr/>
        </p:nvSpPr>
        <p:spPr>
          <a:xfrm>
            <a:off x="442080" y="953280"/>
            <a:ext cx="11412360" cy="4675320"/>
          </a:xfrm>
          <a:prstGeom prst="rect">
            <a:avLst/>
          </a:prstGeom>
          <a:noFill/>
          <a:ln>
            <a:noFill/>
          </a:ln>
        </p:spPr>
        <p:txBody>
          <a:bodyPr/>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Logging is a means of tracking events that happen when some software runs.</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The software developer adds logging calls to their code to indicate that certain events have occurred. </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Using loggers we can also define/track the level or severity of events. The standards levels and when to use which level are as below,</a:t>
            </a:r>
            <a:endParaRPr b="0" lang="en-US" sz="1800" spc="-1" strike="noStrike">
              <a:solidFill>
                <a:srgbClr val="506b8a"/>
              </a:solidFill>
              <a:latin typeface="Trebuchet MS"/>
            </a:endParaRPr>
          </a:p>
          <a:p>
            <a:pPr lvl="1" marL="800280" indent="-342720">
              <a:lnSpc>
                <a:spcPct val="90000"/>
              </a:lnSpc>
              <a:spcBef>
                <a:spcPts val="499"/>
              </a:spcBef>
              <a:buClr>
                <a:srgbClr val="000000"/>
              </a:buClr>
              <a:buFont typeface="Trebuchet MS"/>
              <a:buAutoNum type="arabicPeriod"/>
            </a:pPr>
            <a:r>
              <a:rPr b="0" lang="en-US" sz="1800" spc="-1" strike="noStrike">
                <a:solidFill>
                  <a:srgbClr val="000000"/>
                </a:solidFill>
                <a:latin typeface="Trebuchet MS"/>
              </a:rPr>
              <a:t>DEBUG(10) - Detailed information, typically of interest only when diagnosing problems.</a:t>
            </a:r>
            <a:endParaRPr b="0" lang="en-US" sz="1800" spc="-1" strike="noStrike">
              <a:solidFill>
                <a:srgbClr val="506b8a"/>
              </a:solidFill>
              <a:latin typeface="Trebuchet MS"/>
            </a:endParaRPr>
          </a:p>
          <a:p>
            <a:pPr lvl="1" marL="800280" indent="-342720">
              <a:lnSpc>
                <a:spcPct val="90000"/>
              </a:lnSpc>
              <a:spcBef>
                <a:spcPts val="499"/>
              </a:spcBef>
              <a:buClr>
                <a:srgbClr val="000000"/>
              </a:buClr>
              <a:buFont typeface="Trebuchet MS"/>
              <a:buAutoNum type="arabicPeriod"/>
            </a:pPr>
            <a:r>
              <a:rPr b="0" lang="en-US" sz="1800" spc="-1" strike="noStrike">
                <a:solidFill>
                  <a:srgbClr val="000000"/>
                </a:solidFill>
                <a:latin typeface="Trebuchet MS"/>
              </a:rPr>
              <a:t>INFO(20) - Confirmation that things are working as expected.</a:t>
            </a:r>
            <a:endParaRPr b="0" lang="en-US" sz="1800" spc="-1" strike="noStrike">
              <a:solidFill>
                <a:srgbClr val="506b8a"/>
              </a:solidFill>
              <a:latin typeface="Trebuchet MS"/>
            </a:endParaRPr>
          </a:p>
          <a:p>
            <a:pPr lvl="1" marL="800280" indent="-342720">
              <a:lnSpc>
                <a:spcPct val="90000"/>
              </a:lnSpc>
              <a:spcBef>
                <a:spcPts val="499"/>
              </a:spcBef>
              <a:buClr>
                <a:srgbClr val="000000"/>
              </a:buClr>
              <a:buFont typeface="Trebuchet MS"/>
              <a:buAutoNum type="arabicPeriod"/>
            </a:pPr>
            <a:r>
              <a:rPr b="0" lang="en-US" sz="1800" spc="-1" strike="noStrike">
                <a:solidFill>
                  <a:srgbClr val="000000"/>
                </a:solidFill>
                <a:latin typeface="Trebuchet MS"/>
              </a:rPr>
              <a:t>WARNING(30) - An indication that something unexpected happened, or indicative of some problem in the near future (e.g. ‘disk space low’). The software is still working as expected.</a:t>
            </a:r>
            <a:endParaRPr b="0" lang="en-US" sz="1800" spc="-1" strike="noStrike">
              <a:solidFill>
                <a:srgbClr val="506b8a"/>
              </a:solidFill>
              <a:latin typeface="Trebuchet MS"/>
            </a:endParaRPr>
          </a:p>
          <a:p>
            <a:pPr lvl="1" marL="800280" indent="-342720">
              <a:lnSpc>
                <a:spcPct val="90000"/>
              </a:lnSpc>
              <a:spcBef>
                <a:spcPts val="499"/>
              </a:spcBef>
              <a:buClr>
                <a:srgbClr val="000000"/>
              </a:buClr>
              <a:buFont typeface="Trebuchet MS"/>
              <a:buAutoNum type="arabicPeriod"/>
            </a:pPr>
            <a:r>
              <a:rPr b="0" lang="en-US" sz="1800" spc="-1" strike="noStrike">
                <a:solidFill>
                  <a:srgbClr val="000000"/>
                </a:solidFill>
                <a:latin typeface="Trebuchet MS"/>
              </a:rPr>
              <a:t>ERROR(40) - Due to a more serious problem, the software has not been able to perform some function.</a:t>
            </a:r>
            <a:endParaRPr b="0" lang="en-US" sz="1800" spc="-1" strike="noStrike">
              <a:solidFill>
                <a:srgbClr val="506b8a"/>
              </a:solidFill>
              <a:latin typeface="Trebuchet MS"/>
            </a:endParaRPr>
          </a:p>
          <a:p>
            <a:pPr lvl="1" marL="800280" indent="-342720">
              <a:lnSpc>
                <a:spcPct val="90000"/>
              </a:lnSpc>
              <a:spcBef>
                <a:spcPts val="499"/>
              </a:spcBef>
              <a:buClr>
                <a:srgbClr val="000000"/>
              </a:buClr>
              <a:buFont typeface="Trebuchet MS"/>
              <a:buAutoNum type="arabicPeriod"/>
            </a:pPr>
            <a:r>
              <a:rPr b="0" lang="en-US" sz="1800" spc="-1" strike="noStrike">
                <a:solidFill>
                  <a:srgbClr val="000000"/>
                </a:solidFill>
                <a:latin typeface="Trebuchet MS"/>
              </a:rPr>
              <a:t>CRITICAL(50) - A serious error, indicating that the program itself may be unable to continue running.</a:t>
            </a:r>
            <a:endParaRPr b="0" lang="en-US" sz="1800" spc="-1" strike="noStrike">
              <a:solidFill>
                <a:srgbClr val="506b8a"/>
              </a:solidFill>
              <a:latin typeface="Trebuchet MS"/>
            </a:endParaRPr>
          </a:p>
          <a:p>
            <a:pPr marL="457200">
              <a:lnSpc>
                <a:spcPct val="90000"/>
              </a:lnSpc>
              <a:spcBef>
                <a:spcPts val="499"/>
              </a:spcBef>
            </a:pPr>
            <a:endParaRPr b="0" lang="en-US" sz="1800" spc="-1" strike="noStrike">
              <a:solidFill>
                <a:srgbClr val="506b8a"/>
              </a:solidFill>
              <a:latin typeface="Trebuchet MS"/>
            </a:endParaRPr>
          </a:p>
          <a:p>
            <a:pPr marL="457200">
              <a:lnSpc>
                <a:spcPct val="90000"/>
              </a:lnSpc>
              <a:spcBef>
                <a:spcPts val="499"/>
              </a:spcBef>
            </a:pPr>
            <a:endParaRPr b="0" lang="en-US" sz="1800" spc="-1" strike="noStrike">
              <a:solidFill>
                <a:srgbClr val="506b8a"/>
              </a:solidFill>
              <a:latin typeface="Trebuchet MS"/>
            </a:endParaRPr>
          </a:p>
          <a:p>
            <a:pPr marL="457200">
              <a:lnSpc>
                <a:spcPct val="90000"/>
              </a:lnSpc>
              <a:spcBef>
                <a:spcPts val="499"/>
              </a:spcBef>
            </a:pPr>
            <a:endParaRPr b="0" lang="en-US" sz="1800" spc="-1" strike="noStrike">
              <a:solidFill>
                <a:srgbClr val="506b8a"/>
              </a:solidFill>
              <a:latin typeface="Trebuchet MS"/>
            </a:endParaRPr>
          </a:p>
          <a:p>
            <a:pPr marL="457200">
              <a:lnSpc>
                <a:spcPct val="90000"/>
              </a:lnSpc>
              <a:spcBef>
                <a:spcPts val="499"/>
              </a:spcBef>
            </a:pPr>
            <a:endParaRPr b="0" lang="en-US" sz="1800" spc="-1" strike="noStrike">
              <a:solidFill>
                <a:srgbClr val="506b8a"/>
              </a:solidFill>
              <a:latin typeface="Trebuchet MS"/>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2" name="TextShape 1"/>
          <p:cNvSpPr txBox="1"/>
          <p:nvPr/>
        </p:nvSpPr>
        <p:spPr>
          <a:xfrm>
            <a:off x="10550520" y="6571440"/>
            <a:ext cx="535320" cy="364680"/>
          </a:xfrm>
          <a:prstGeom prst="rect">
            <a:avLst/>
          </a:prstGeom>
          <a:noFill/>
          <a:ln>
            <a:noFill/>
          </a:ln>
        </p:spPr>
        <p:txBody>
          <a:bodyPr anchor="ctr"/>
          <a:p>
            <a:pPr algn="r">
              <a:lnSpc>
                <a:spcPct val="100000"/>
              </a:lnSpc>
            </a:pPr>
            <a:fld id="{75DDABBE-574F-4F3F-90AF-E1BE1DB527B0}" type="slidenum">
              <a:rPr b="0" lang="en-IN" sz="1000" spc="-1" strike="noStrike">
                <a:solidFill>
                  <a:srgbClr val="ffffff"/>
                </a:solidFill>
                <a:latin typeface="Trebuchet MS"/>
              </a:rPr>
              <a:t>1</a:t>
            </a:fld>
            <a:endParaRPr b="0" lang="en-IN" sz="1000" spc="-1" strike="noStrike">
              <a:latin typeface="Times New Roman"/>
            </a:endParaRPr>
          </a:p>
        </p:txBody>
      </p:sp>
      <p:sp>
        <p:nvSpPr>
          <p:cNvPr id="453" name="TextShape 2"/>
          <p:cNvSpPr txBox="1"/>
          <p:nvPr/>
        </p:nvSpPr>
        <p:spPr>
          <a:xfrm>
            <a:off x="428760" y="940320"/>
            <a:ext cx="11412360" cy="5290560"/>
          </a:xfrm>
          <a:prstGeom prst="rect">
            <a:avLst/>
          </a:prstGeom>
          <a:noFill/>
          <a:ln>
            <a:noFill/>
          </a:ln>
        </p:spPr>
        <p:txBody>
          <a:bodyPr/>
          <a:p>
            <a:pPr>
              <a:lnSpc>
                <a:spcPct val="90000"/>
              </a:lnSpc>
              <a:spcBef>
                <a:spcPts val="1001"/>
              </a:spcBef>
            </a:pPr>
            <a:r>
              <a:rPr b="0" lang="en-US" sz="1800" spc="-1" strike="noStrike">
                <a:solidFill>
                  <a:srgbClr val="000000"/>
                </a:solidFill>
                <a:latin typeface="Trebuchet MS"/>
              </a:rPr>
              <a:t>Example:</a:t>
            </a:r>
            <a:endParaRPr b="0" lang="en-US" sz="18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import logging</a:t>
            </a:r>
            <a:endParaRPr b="0" lang="en-US" sz="16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logging.warning('Warning Message.')                            # will print a message to the console </a:t>
            </a:r>
            <a:endParaRPr b="0" lang="en-US" sz="16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logging.info('General Confirmation Message.')              # will not print anything(supresses low level messages than defined level, Default level : WARNING)</a:t>
            </a:r>
            <a:endParaRPr b="0" lang="en-US" sz="1600" spc="-1" strike="noStrike">
              <a:solidFill>
                <a:srgbClr val="506b8a"/>
              </a:solidFill>
              <a:latin typeface="Trebuchet MS"/>
            </a:endParaRPr>
          </a:p>
          <a:p>
            <a:pPr>
              <a:lnSpc>
                <a:spcPct val="90000"/>
              </a:lnSpc>
              <a:spcBef>
                <a:spcPts val="1001"/>
              </a:spcBef>
            </a:pPr>
            <a:endParaRPr b="0" lang="en-US" sz="1600" spc="-1" strike="noStrike">
              <a:solidFill>
                <a:srgbClr val="506b8a"/>
              </a:solidFill>
              <a:latin typeface="Trebuchet MS"/>
            </a:endParaRPr>
          </a:p>
          <a:p>
            <a:pPr>
              <a:lnSpc>
                <a:spcPct val="90000"/>
              </a:lnSpc>
              <a:spcBef>
                <a:spcPts val="1001"/>
              </a:spcBef>
            </a:pPr>
            <a:r>
              <a:rPr b="0" lang="en-US" sz="1800" spc="-1" strike="noStrike">
                <a:solidFill>
                  <a:srgbClr val="000000"/>
                </a:solidFill>
                <a:latin typeface="Trebuchet MS"/>
              </a:rPr>
              <a:t>Set level using basicConfig() : </a:t>
            </a:r>
            <a:endParaRPr b="0" lang="en-US" sz="18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logging.basicConfig(level=logging.DEBUG)</a:t>
            </a:r>
            <a:endParaRPr b="0" lang="en-US" sz="1600" spc="-1" strike="noStrike">
              <a:solidFill>
                <a:srgbClr val="506b8a"/>
              </a:solidFill>
              <a:latin typeface="Trebuchet MS"/>
            </a:endParaRPr>
          </a:p>
          <a:p>
            <a:pPr>
              <a:lnSpc>
                <a:spcPct val="90000"/>
              </a:lnSpc>
              <a:spcBef>
                <a:spcPts val="1001"/>
              </a:spcBef>
            </a:pPr>
            <a:endParaRPr b="0" lang="en-US" sz="1600" spc="-1" strike="noStrike">
              <a:solidFill>
                <a:srgbClr val="506b8a"/>
              </a:solidFill>
              <a:latin typeface="Trebuchet MS"/>
            </a:endParaRPr>
          </a:p>
          <a:p>
            <a:pPr>
              <a:lnSpc>
                <a:spcPct val="90000"/>
              </a:lnSpc>
              <a:spcBef>
                <a:spcPts val="1001"/>
              </a:spcBef>
            </a:pPr>
            <a:r>
              <a:rPr b="0" lang="en-US" sz="1800" spc="-1" strike="noStrike">
                <a:solidFill>
                  <a:srgbClr val="000000"/>
                </a:solidFill>
                <a:latin typeface="Trebuchet MS"/>
              </a:rPr>
              <a:t>Change level on the fly : </a:t>
            </a:r>
            <a:endParaRPr b="0" lang="en-US" sz="18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logging.getLogger().setLevel(logging.INFO)</a:t>
            </a:r>
            <a:endParaRPr b="0" lang="en-US" sz="1600" spc="-1" strike="noStrike">
              <a:solidFill>
                <a:srgbClr val="506b8a"/>
              </a:solidFill>
              <a:latin typeface="Trebuchet MS"/>
            </a:endParaRPr>
          </a:p>
          <a:p>
            <a:pPr>
              <a:lnSpc>
                <a:spcPct val="90000"/>
              </a:lnSpc>
              <a:spcBef>
                <a:spcPts val="1001"/>
              </a:spcBef>
            </a:pPr>
            <a:endParaRPr b="0" lang="en-US" sz="1600" spc="-1" strike="noStrike">
              <a:solidFill>
                <a:srgbClr val="506b8a"/>
              </a:solidFill>
              <a:latin typeface="Trebuchet MS"/>
            </a:endParaRPr>
          </a:p>
          <a:p>
            <a:pPr>
              <a:lnSpc>
                <a:spcPct val="90000"/>
              </a:lnSpc>
              <a:spcBef>
                <a:spcPts val="1001"/>
              </a:spcBef>
            </a:pPr>
            <a:r>
              <a:rPr b="0" lang="en-US" sz="1800" spc="-1" strike="noStrike">
                <a:solidFill>
                  <a:srgbClr val="000000"/>
                </a:solidFill>
                <a:latin typeface="Trebuchet MS"/>
              </a:rPr>
              <a:t>Logging to a file :</a:t>
            </a:r>
            <a:endParaRPr b="0" lang="en-US" sz="18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logging.basicConfig(filename='example.log') : opens file in append mode</a:t>
            </a:r>
            <a:endParaRPr b="0" lang="en-US" sz="1600" spc="-1" strike="noStrike">
              <a:solidFill>
                <a:srgbClr val="506b8a"/>
              </a:solidFill>
              <a:latin typeface="Trebuchet MS"/>
            </a:endParaRPr>
          </a:p>
        </p:txBody>
      </p:sp>
      <p:sp>
        <p:nvSpPr>
          <p:cNvPr id="454" name="TextShape 3"/>
          <p:cNvSpPr txBox="1"/>
          <p:nvPr/>
        </p:nvSpPr>
        <p:spPr>
          <a:xfrm>
            <a:off x="883440" y="0"/>
            <a:ext cx="11307960" cy="715680"/>
          </a:xfrm>
          <a:prstGeom prst="rect">
            <a:avLst/>
          </a:prstGeom>
          <a:noFill/>
          <a:ln>
            <a:noFill/>
          </a:ln>
        </p:spPr>
        <p:txBody>
          <a:bodyPr anchor="ctr"/>
          <a:p>
            <a:pPr>
              <a:lnSpc>
                <a:spcPct val="90000"/>
              </a:lnSpc>
            </a:pPr>
            <a:r>
              <a:rPr b="1" lang="en-US" sz="2000" spc="-1" strike="noStrike">
                <a:solidFill>
                  <a:srgbClr val="305986"/>
                </a:solidFill>
                <a:latin typeface="Trebuchet MS"/>
              </a:rPr>
              <a:t>Logging - Loggers</a:t>
            </a:r>
            <a:endParaRPr b="0" lang="en-US" sz="2000" spc="-1" strike="noStrike">
              <a:solidFill>
                <a:srgbClr val="506b8a"/>
              </a:solidFill>
              <a:latin typeface="Trebuchet MS"/>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5" name="TextShape 1"/>
          <p:cNvSpPr txBox="1"/>
          <p:nvPr/>
        </p:nvSpPr>
        <p:spPr>
          <a:xfrm>
            <a:off x="883440" y="0"/>
            <a:ext cx="11307960" cy="715680"/>
          </a:xfrm>
          <a:prstGeom prst="rect">
            <a:avLst/>
          </a:prstGeom>
          <a:noFill/>
          <a:ln>
            <a:noFill/>
          </a:ln>
        </p:spPr>
        <p:txBody>
          <a:bodyPr anchor="ctr"/>
          <a:p>
            <a:pPr>
              <a:lnSpc>
                <a:spcPct val="90000"/>
              </a:lnSpc>
            </a:pPr>
            <a:r>
              <a:rPr b="1" lang="en-US" sz="2000" spc="-1" strike="noStrike">
                <a:solidFill>
                  <a:srgbClr val="305986"/>
                </a:solidFill>
                <a:latin typeface="Trebuchet MS"/>
              </a:rPr>
              <a:t>Logging - Handlers</a:t>
            </a:r>
            <a:endParaRPr b="0" lang="en-US" sz="2000" spc="-1" strike="noStrike">
              <a:solidFill>
                <a:srgbClr val="506b8a"/>
              </a:solidFill>
              <a:latin typeface="Trebuchet MS"/>
            </a:endParaRPr>
          </a:p>
        </p:txBody>
      </p:sp>
      <p:sp>
        <p:nvSpPr>
          <p:cNvPr id="456" name="TextShape 2"/>
          <p:cNvSpPr txBox="1"/>
          <p:nvPr/>
        </p:nvSpPr>
        <p:spPr>
          <a:xfrm>
            <a:off x="10550520" y="6571440"/>
            <a:ext cx="535320" cy="364680"/>
          </a:xfrm>
          <a:prstGeom prst="rect">
            <a:avLst/>
          </a:prstGeom>
          <a:noFill/>
          <a:ln>
            <a:noFill/>
          </a:ln>
        </p:spPr>
        <p:txBody>
          <a:bodyPr anchor="ctr"/>
          <a:p>
            <a:pPr algn="r">
              <a:lnSpc>
                <a:spcPct val="100000"/>
              </a:lnSpc>
            </a:pPr>
            <a:fld id="{D637AE17-72E6-46F0-B285-0FAAA4D3351E}" type="slidenum">
              <a:rPr b="0" lang="en-IN" sz="1000" spc="-1" strike="noStrike">
                <a:solidFill>
                  <a:srgbClr val="ffffff"/>
                </a:solidFill>
                <a:latin typeface="Trebuchet MS"/>
              </a:rPr>
              <a:t>1</a:t>
            </a:fld>
            <a:endParaRPr b="0" lang="en-IN" sz="1000" spc="-1" strike="noStrike">
              <a:latin typeface="Times New Roman"/>
            </a:endParaRPr>
          </a:p>
        </p:txBody>
      </p:sp>
      <p:sp>
        <p:nvSpPr>
          <p:cNvPr id="457" name="TextShape 3"/>
          <p:cNvSpPr txBox="1"/>
          <p:nvPr/>
        </p:nvSpPr>
        <p:spPr>
          <a:xfrm>
            <a:off x="389520" y="992880"/>
            <a:ext cx="11412360" cy="5001480"/>
          </a:xfrm>
          <a:prstGeom prst="rect">
            <a:avLst/>
          </a:prstGeom>
          <a:noFill/>
          <a:ln>
            <a:noFill/>
          </a:ln>
        </p:spPr>
        <p:txBody>
          <a:bodyPr>
            <a:normAutofit/>
          </a:bodyPr>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Handler objects are responsible for dispatching the appropriate log messages (based on the log messages’ severity) to the handler’s specified destination. </a:t>
            </a:r>
            <a:endParaRPr b="0" lang="en-US" sz="1800" spc="-1" strike="noStrike">
              <a:solidFill>
                <a:srgbClr val="506b8a"/>
              </a:solidFill>
              <a:latin typeface="Trebuchet MS"/>
            </a:endParaRPr>
          </a:p>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Logger objects can add zero or more handler objects to themselves. </a:t>
            </a:r>
            <a:endParaRPr b="0" lang="en-US" sz="1800" spc="-1" strike="noStrike">
              <a:solidFill>
                <a:srgbClr val="506b8a"/>
              </a:solidFill>
              <a:latin typeface="Trebuchet MS"/>
            </a:endParaRPr>
          </a:p>
          <a:p>
            <a:pPr>
              <a:lnSpc>
                <a:spcPct val="90000"/>
              </a:lnSpc>
              <a:spcBef>
                <a:spcPts val="1001"/>
              </a:spcBef>
            </a:pPr>
            <a:r>
              <a:rPr b="0" lang="en-US" sz="1800" spc="-1" strike="noStrike">
                <a:solidFill>
                  <a:srgbClr val="000000"/>
                </a:solidFill>
                <a:latin typeface="Trebuchet MS"/>
              </a:rPr>
              <a:t>E.g.An application may want to send all log messages to a log file, all log messages of error or higher to stdout, and all critical messages to an email address. This scenario requires three individual handlers where each handler is responsible for sending messages of a specific severity to a specific location.</a:t>
            </a:r>
            <a:endParaRPr b="0" lang="en-US" sz="1800" spc="-1" strike="noStrike">
              <a:solidFill>
                <a:srgbClr val="506b8a"/>
              </a:solidFill>
              <a:latin typeface="Trebuchet MS"/>
            </a:endParaRPr>
          </a:p>
          <a:p>
            <a:pPr lvl="1" marL="914400" indent="-456840">
              <a:lnSpc>
                <a:spcPct val="90000"/>
              </a:lnSpc>
              <a:spcBef>
                <a:spcPts val="499"/>
              </a:spcBef>
              <a:buClr>
                <a:srgbClr val="000000"/>
              </a:buClr>
              <a:buFont typeface="Trebuchet MS"/>
              <a:buAutoNum type="arabicPeriod"/>
            </a:pPr>
            <a:r>
              <a:rPr b="0" lang="en-US" sz="1800" spc="-1" strike="noStrike">
                <a:solidFill>
                  <a:srgbClr val="000000"/>
                </a:solidFill>
                <a:latin typeface="Trebuchet MS"/>
              </a:rPr>
              <a:t>StreamHandler</a:t>
            </a:r>
            <a:endParaRPr b="0" lang="en-US" sz="1800" spc="-1" strike="noStrike">
              <a:solidFill>
                <a:srgbClr val="506b8a"/>
              </a:solidFill>
              <a:latin typeface="Trebuchet MS"/>
            </a:endParaRPr>
          </a:p>
          <a:p>
            <a:pPr lvl="1" marL="914400" indent="-456840">
              <a:lnSpc>
                <a:spcPct val="90000"/>
              </a:lnSpc>
              <a:spcBef>
                <a:spcPts val="499"/>
              </a:spcBef>
              <a:buClr>
                <a:srgbClr val="000000"/>
              </a:buClr>
              <a:buFont typeface="Trebuchet MS"/>
              <a:buAutoNum type="arabicPeriod"/>
            </a:pPr>
            <a:r>
              <a:rPr b="0" lang="en-US" sz="1800" spc="-1" strike="noStrike">
                <a:solidFill>
                  <a:srgbClr val="000000"/>
                </a:solidFill>
                <a:latin typeface="Trebuchet MS"/>
              </a:rPr>
              <a:t>FileHandler</a:t>
            </a:r>
            <a:endParaRPr b="0" lang="en-US" sz="1800" spc="-1" strike="noStrike">
              <a:solidFill>
                <a:srgbClr val="506b8a"/>
              </a:solidFill>
              <a:latin typeface="Trebuchet MS"/>
            </a:endParaRPr>
          </a:p>
          <a:p>
            <a:endParaRPr b="0" lang="en-US" sz="1800" spc="-1" strike="noStrike">
              <a:solidFill>
                <a:srgbClr val="506b8a"/>
              </a:solidFill>
              <a:latin typeface="Trebuchet MS"/>
            </a:endParaRPr>
          </a:p>
          <a:p>
            <a:pPr>
              <a:lnSpc>
                <a:spcPct val="90000"/>
              </a:lnSpc>
              <a:spcBef>
                <a:spcPts val="1001"/>
              </a:spcBef>
            </a:pPr>
            <a:r>
              <a:rPr b="0" lang="en-US" sz="1800" spc="-1" strike="noStrike">
                <a:solidFill>
                  <a:srgbClr val="000000"/>
                </a:solidFill>
                <a:latin typeface="Trebuchet MS"/>
              </a:rPr>
              <a:t>Add and remove handler from logger object :</a:t>
            </a:r>
            <a:endParaRPr b="0" lang="en-US" sz="18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logger_handler = logging.StreamHandler()</a:t>
            </a:r>
            <a:endParaRPr b="0" lang="en-US" sz="16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logger.addHandler(logger_handler)</a:t>
            </a:r>
            <a:endParaRPr b="0" lang="en-US" sz="16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logger.removeHandler(logger_handler)</a:t>
            </a:r>
            <a:endParaRPr b="0" lang="en-US" sz="1600" spc="-1" strike="noStrike">
              <a:solidFill>
                <a:srgbClr val="506b8a"/>
              </a:solidFill>
              <a:latin typeface="Trebuchet MS"/>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TextShape 1"/>
          <p:cNvSpPr txBox="1"/>
          <p:nvPr/>
        </p:nvSpPr>
        <p:spPr>
          <a:xfrm>
            <a:off x="10550520" y="6571440"/>
            <a:ext cx="535320" cy="364680"/>
          </a:xfrm>
          <a:prstGeom prst="rect">
            <a:avLst/>
          </a:prstGeom>
          <a:noFill/>
          <a:ln>
            <a:noFill/>
          </a:ln>
        </p:spPr>
        <p:txBody>
          <a:bodyPr anchor="ctr"/>
          <a:p>
            <a:pPr algn="r">
              <a:lnSpc>
                <a:spcPct val="100000"/>
              </a:lnSpc>
            </a:pPr>
            <a:fld id="{26FD1CC9-7B99-4570-A0FF-73598A95AE10}" type="slidenum">
              <a:rPr b="0" lang="en-IN" sz="1000" spc="-1" strike="noStrike">
                <a:solidFill>
                  <a:srgbClr val="ffffff"/>
                </a:solidFill>
                <a:latin typeface="Trebuchet MS"/>
              </a:rPr>
              <a:t>1</a:t>
            </a:fld>
            <a:endParaRPr b="0" lang="en-IN" sz="1000" spc="-1" strike="noStrike">
              <a:latin typeface="Times New Roman"/>
            </a:endParaRPr>
          </a:p>
        </p:txBody>
      </p:sp>
      <p:sp>
        <p:nvSpPr>
          <p:cNvPr id="459" name="TextShape 2"/>
          <p:cNvSpPr txBox="1"/>
          <p:nvPr/>
        </p:nvSpPr>
        <p:spPr>
          <a:xfrm>
            <a:off x="389520" y="1018800"/>
            <a:ext cx="11412360" cy="4975200"/>
          </a:xfrm>
          <a:prstGeom prst="rect">
            <a:avLst/>
          </a:prstGeom>
          <a:noFill/>
          <a:ln>
            <a:noFill/>
          </a:ln>
        </p:spPr>
        <p:txBody>
          <a:bodyPr>
            <a:normAutofit/>
          </a:bodyPr>
          <a:p>
            <a:pPr>
              <a:lnSpc>
                <a:spcPct val="90000"/>
              </a:lnSpc>
              <a:spcBef>
                <a:spcPts val="1001"/>
              </a:spcBef>
            </a:pPr>
            <a:r>
              <a:rPr b="0" lang="en-US" sz="1800" spc="-1" strike="noStrike">
                <a:solidFill>
                  <a:srgbClr val="000000"/>
                </a:solidFill>
                <a:latin typeface="Trebuchet MS"/>
              </a:rPr>
              <a:t>Configuration Methods:</a:t>
            </a:r>
            <a:endParaRPr b="0" lang="en-US" sz="1800" spc="-1" strike="noStrike">
              <a:solidFill>
                <a:srgbClr val="506b8a"/>
              </a:solidFill>
              <a:latin typeface="Trebuchet MS"/>
            </a:endParaRPr>
          </a:p>
          <a:p>
            <a:pPr marL="457200" indent="-456840">
              <a:lnSpc>
                <a:spcPct val="90000"/>
              </a:lnSpc>
              <a:spcBef>
                <a:spcPts val="1001"/>
              </a:spcBef>
              <a:buClr>
                <a:srgbClr val="000000"/>
              </a:buClr>
              <a:buFont typeface="Trebuchet MS"/>
              <a:buAutoNum type="arabicPeriod"/>
            </a:pPr>
            <a:r>
              <a:rPr b="0" lang="en-US" sz="1800" spc="-1" strike="noStrike">
                <a:solidFill>
                  <a:srgbClr val="000000"/>
                </a:solidFill>
                <a:latin typeface="Trebuchet MS"/>
              </a:rPr>
              <a:t>setLevel : specifies lowest severity that will be dispatched to the appropriate destination.</a:t>
            </a:r>
            <a:r>
              <a:rPr b="0" lang="en-US" sz="1800" spc="-1" strike="noStrike">
                <a:solidFill>
                  <a:srgbClr val="000000"/>
                </a:solidFill>
                <a:latin typeface="Trebuchet MS"/>
              </a:rPr>
              <a:t>	</a:t>
            </a:r>
            <a:r>
              <a:rPr b="0" lang="en-US" sz="1800" spc="-1" strike="noStrike">
                <a:solidFill>
                  <a:srgbClr val="000000"/>
                </a:solidFill>
                <a:latin typeface="Trebuchet MS"/>
              </a:rPr>
              <a:t>logger_handler.</a:t>
            </a:r>
            <a:endParaRPr b="0" lang="en-US" sz="1800" spc="-1" strike="noStrike">
              <a:solidFill>
                <a:srgbClr val="506b8a"/>
              </a:solidFill>
              <a:latin typeface="Trebuchet MS"/>
            </a:endParaRPr>
          </a:p>
          <a:p>
            <a:pPr marL="457200">
              <a:lnSpc>
                <a:spcPct val="90000"/>
              </a:lnSpc>
              <a:spcBef>
                <a:spcPts val="499"/>
              </a:spcBef>
            </a:pPr>
            <a:r>
              <a:rPr b="0" lang="en-US" sz="1800" spc="-1" strike="noStrike">
                <a:solidFill>
                  <a:srgbClr val="000000"/>
                </a:solidFill>
                <a:latin typeface="Trebuchet MS"/>
              </a:rPr>
              <a:t>	</a:t>
            </a:r>
            <a:r>
              <a:rPr b="0" lang="en-US" sz="1800" spc="-1" strike="noStrike">
                <a:solidFill>
                  <a:srgbClr val="000000"/>
                </a:solidFill>
                <a:latin typeface="Trebuchet MS"/>
              </a:rPr>
              <a:t>setLevel(logging.ERROR)</a:t>
            </a:r>
            <a:endParaRPr b="0" lang="en-US" sz="1800" spc="-1" strike="noStrike">
              <a:solidFill>
                <a:srgbClr val="506b8a"/>
              </a:solidFill>
              <a:latin typeface="Trebuchet MS"/>
            </a:endParaRPr>
          </a:p>
          <a:p>
            <a:pPr marL="457200" indent="-456840">
              <a:lnSpc>
                <a:spcPct val="90000"/>
              </a:lnSpc>
              <a:spcBef>
                <a:spcPts val="1001"/>
              </a:spcBef>
              <a:buClr>
                <a:srgbClr val="000000"/>
              </a:buClr>
              <a:buFont typeface="Trebuchet MS"/>
              <a:buAutoNum type="arabicPeriod"/>
            </a:pPr>
            <a:r>
              <a:rPr b="0" lang="en-US" sz="1800" spc="-1" strike="noStrike">
                <a:solidFill>
                  <a:srgbClr val="000000"/>
                </a:solidFill>
                <a:latin typeface="Trebuchet MS"/>
              </a:rPr>
              <a:t>setFormatter : sets a Formatter object for this handler to use.</a:t>
            </a:r>
            <a:r>
              <a:rPr b="0" lang="en-US" sz="1800" spc="-1" strike="noStrike">
                <a:solidFill>
                  <a:srgbClr val="000000"/>
                </a:solidFill>
                <a:latin typeface="Trebuchet MS"/>
              </a:rPr>
              <a:t>	</a:t>
            </a:r>
            <a:endParaRPr b="0" lang="en-US" sz="1800" spc="-1" strike="noStrike">
              <a:solidFill>
                <a:srgbClr val="506b8a"/>
              </a:solidFill>
              <a:latin typeface="Trebuchet MS"/>
            </a:endParaRPr>
          </a:p>
          <a:p>
            <a:pPr marL="457200">
              <a:lnSpc>
                <a:spcPct val="90000"/>
              </a:lnSpc>
              <a:spcBef>
                <a:spcPts val="499"/>
              </a:spcBef>
            </a:pPr>
            <a:r>
              <a:rPr b="0" lang="en-US" sz="1800" spc="-1" strike="noStrike">
                <a:solidFill>
                  <a:srgbClr val="000000"/>
                </a:solidFill>
                <a:latin typeface="Trebuchet MS"/>
              </a:rPr>
              <a:t>	</a:t>
            </a:r>
            <a:r>
              <a:rPr b="0" lang="en-US" sz="1800" spc="-1" strike="noStrike">
                <a:solidFill>
                  <a:srgbClr val="000000"/>
                </a:solidFill>
                <a:latin typeface="Trebuchet MS"/>
              </a:rPr>
              <a:t>formatter = logging.Formatter('%(asctime)s - %(name)s - %(levelname)s - %(message)s')</a:t>
            </a:r>
            <a:r>
              <a:rPr b="0" lang="en-US" sz="1800" spc="-1" strike="noStrike">
                <a:solidFill>
                  <a:srgbClr val="000000"/>
                </a:solidFill>
                <a:latin typeface="Trebuchet MS"/>
              </a:rPr>
              <a:t>	</a:t>
            </a:r>
            <a:r>
              <a:rPr b="0" lang="en-US" sz="1800" spc="-1" strike="noStrike">
                <a:solidFill>
                  <a:srgbClr val="000000"/>
                </a:solidFill>
                <a:latin typeface="Trebuchet MS"/>
              </a:rPr>
              <a:t>logger_handler.setFormatter(formatter)</a:t>
            </a:r>
            <a:endParaRPr b="0" lang="en-US" sz="1800" spc="-1" strike="noStrike">
              <a:solidFill>
                <a:srgbClr val="506b8a"/>
              </a:solidFill>
              <a:latin typeface="Trebuchet MS"/>
            </a:endParaRPr>
          </a:p>
          <a:p>
            <a:pPr marL="457200" indent="-456840">
              <a:lnSpc>
                <a:spcPct val="90000"/>
              </a:lnSpc>
              <a:spcBef>
                <a:spcPts val="1001"/>
              </a:spcBef>
              <a:buClr>
                <a:srgbClr val="000000"/>
              </a:buClr>
              <a:buFont typeface="Trebuchet MS"/>
              <a:buAutoNum type="arabicPeriod"/>
            </a:pPr>
            <a:r>
              <a:rPr b="0" lang="en-US" sz="1800" spc="-1" strike="noStrike">
                <a:solidFill>
                  <a:srgbClr val="000000"/>
                </a:solidFill>
                <a:latin typeface="Trebuchet MS"/>
              </a:rPr>
              <a:t>addFilter : configure filter object on handler.</a:t>
            </a:r>
            <a:endParaRPr b="0" lang="en-US" sz="1800" spc="-1" strike="noStrike">
              <a:solidFill>
                <a:srgbClr val="506b8a"/>
              </a:solidFill>
              <a:latin typeface="Trebuchet MS"/>
            </a:endParaRPr>
          </a:p>
          <a:p>
            <a:pPr marL="457200" indent="-456840">
              <a:lnSpc>
                <a:spcPct val="90000"/>
              </a:lnSpc>
              <a:spcBef>
                <a:spcPts val="1001"/>
              </a:spcBef>
              <a:buClr>
                <a:srgbClr val="000000"/>
              </a:buClr>
              <a:buFont typeface="Trebuchet MS"/>
              <a:buAutoNum type="arabicPeriod"/>
            </a:pPr>
            <a:r>
              <a:rPr b="0" lang="en-US" sz="1800" spc="-1" strike="noStrike">
                <a:solidFill>
                  <a:srgbClr val="000000"/>
                </a:solidFill>
                <a:latin typeface="Trebuchet MS"/>
              </a:rPr>
              <a:t>removeFilter : deconfigure filter object on handler.</a:t>
            </a:r>
            <a:endParaRPr b="0" lang="en-US" sz="1800" spc="-1" strike="noStrike">
              <a:solidFill>
                <a:srgbClr val="506b8a"/>
              </a:solidFill>
              <a:latin typeface="Trebuchet MS"/>
            </a:endParaRPr>
          </a:p>
        </p:txBody>
      </p:sp>
      <p:sp>
        <p:nvSpPr>
          <p:cNvPr id="460" name="CustomShape 3"/>
          <p:cNvSpPr/>
          <p:nvPr/>
        </p:nvSpPr>
        <p:spPr>
          <a:xfrm>
            <a:off x="1040400" y="187560"/>
            <a:ext cx="3351600" cy="395280"/>
          </a:xfrm>
          <a:prstGeom prst="rect">
            <a:avLst/>
          </a:prstGeom>
          <a:noFill/>
          <a:ln>
            <a:noFill/>
          </a:ln>
        </p:spPr>
        <p:style>
          <a:lnRef idx="0"/>
          <a:fillRef idx="0"/>
          <a:effectRef idx="0"/>
          <a:fontRef idx="minor"/>
        </p:style>
        <p:txBody>
          <a:bodyPr lIns="90000" rIns="90000" tIns="45000" bIns="45000"/>
          <a:p>
            <a:pPr>
              <a:lnSpc>
                <a:spcPct val="100000"/>
              </a:lnSpc>
            </a:pPr>
            <a:r>
              <a:rPr b="1" lang="en-IN" sz="2000" spc="-1" strike="noStrike">
                <a:solidFill>
                  <a:srgbClr val="305986"/>
                </a:solidFill>
                <a:latin typeface="Trebuchet MS"/>
              </a:rPr>
              <a:t>Logging - Handlers</a:t>
            </a:r>
            <a:endParaRPr b="0" lang="en-IN" sz="20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TextShape 1"/>
          <p:cNvSpPr txBox="1"/>
          <p:nvPr/>
        </p:nvSpPr>
        <p:spPr>
          <a:xfrm>
            <a:off x="883440" y="0"/>
            <a:ext cx="11307960" cy="715680"/>
          </a:xfrm>
          <a:prstGeom prst="rect">
            <a:avLst/>
          </a:prstGeom>
          <a:noFill/>
          <a:ln>
            <a:noFill/>
          </a:ln>
        </p:spPr>
        <p:txBody>
          <a:bodyPr anchor="ctr"/>
          <a:p>
            <a:pPr>
              <a:lnSpc>
                <a:spcPct val="90000"/>
              </a:lnSpc>
            </a:pPr>
            <a:r>
              <a:rPr b="1" lang="en-US" sz="2000" spc="-1" strike="noStrike">
                <a:solidFill>
                  <a:srgbClr val="305986"/>
                </a:solidFill>
                <a:latin typeface="Trebuchet MS"/>
              </a:rPr>
              <a:t>Logging - Formatters</a:t>
            </a:r>
            <a:endParaRPr b="0" lang="en-US" sz="2000" spc="-1" strike="noStrike">
              <a:solidFill>
                <a:srgbClr val="506b8a"/>
              </a:solidFill>
              <a:latin typeface="Trebuchet MS"/>
            </a:endParaRPr>
          </a:p>
        </p:txBody>
      </p:sp>
      <p:sp>
        <p:nvSpPr>
          <p:cNvPr id="462" name="TextShape 2"/>
          <p:cNvSpPr txBox="1"/>
          <p:nvPr/>
        </p:nvSpPr>
        <p:spPr>
          <a:xfrm>
            <a:off x="10550520" y="6571440"/>
            <a:ext cx="535320" cy="364680"/>
          </a:xfrm>
          <a:prstGeom prst="rect">
            <a:avLst/>
          </a:prstGeom>
          <a:noFill/>
          <a:ln>
            <a:noFill/>
          </a:ln>
        </p:spPr>
        <p:txBody>
          <a:bodyPr anchor="ctr"/>
          <a:p>
            <a:pPr algn="r">
              <a:lnSpc>
                <a:spcPct val="100000"/>
              </a:lnSpc>
            </a:pPr>
            <a:fld id="{E4DC0275-B327-45C9-AF00-A8C56D0E18A3}" type="slidenum">
              <a:rPr b="0" lang="en-IN" sz="1000" spc="-1" strike="noStrike">
                <a:solidFill>
                  <a:srgbClr val="ffffff"/>
                </a:solidFill>
                <a:latin typeface="Trebuchet MS"/>
              </a:rPr>
              <a:t>1</a:t>
            </a:fld>
            <a:endParaRPr b="0" lang="en-IN" sz="1000" spc="-1" strike="noStrike">
              <a:latin typeface="Times New Roman"/>
            </a:endParaRPr>
          </a:p>
        </p:txBody>
      </p:sp>
      <p:sp>
        <p:nvSpPr>
          <p:cNvPr id="463" name="TextShape 3"/>
          <p:cNvSpPr txBox="1"/>
          <p:nvPr/>
        </p:nvSpPr>
        <p:spPr>
          <a:xfrm>
            <a:off x="389520" y="992880"/>
            <a:ext cx="11412360" cy="5107320"/>
          </a:xfrm>
          <a:prstGeom prst="rect">
            <a:avLst/>
          </a:prstGeom>
          <a:noFill/>
          <a:ln>
            <a:noFill/>
          </a:ln>
        </p:spPr>
        <p:txBody>
          <a:bodyPr/>
          <a:p>
            <a:pPr marL="228600" indent="-228240">
              <a:lnSpc>
                <a:spcPct val="90000"/>
              </a:lnSpc>
              <a:spcBef>
                <a:spcPts val="1001"/>
              </a:spcBef>
              <a:buClr>
                <a:srgbClr val="000000"/>
              </a:buClr>
              <a:buFont typeface="Arial"/>
              <a:buChar char="•"/>
            </a:pPr>
            <a:r>
              <a:rPr b="0" lang="en-US" sz="1800" spc="-1" strike="noStrike">
                <a:solidFill>
                  <a:srgbClr val="000000"/>
                </a:solidFill>
                <a:latin typeface="Trebuchet MS"/>
              </a:rPr>
              <a:t>Formatter objects configure the final order, structure, and contents of the log message.</a:t>
            </a:r>
            <a:endParaRPr b="0" lang="en-US" sz="1800" spc="-1" strike="noStrike">
              <a:solidFill>
                <a:srgbClr val="506b8a"/>
              </a:solidFill>
              <a:latin typeface="Trebuchet MS"/>
            </a:endParaRPr>
          </a:p>
          <a:p>
            <a:pPr>
              <a:lnSpc>
                <a:spcPct val="90000"/>
              </a:lnSpc>
              <a:spcBef>
                <a:spcPts val="1001"/>
              </a:spcBef>
            </a:pPr>
            <a:r>
              <a:rPr b="0" lang="en-US" sz="1800" spc="-1" strike="noStrike">
                <a:solidFill>
                  <a:srgbClr val="000000"/>
                </a:solidFill>
                <a:latin typeface="Trebuchet MS"/>
              </a:rPr>
              <a:t>Example: </a:t>
            </a:r>
            <a:endParaRPr b="0" lang="en-US" sz="18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import logging</a:t>
            </a:r>
            <a:endParaRPr b="0" lang="en-US" sz="16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logging.basicConfig(format='%(asctime)s %(message)s')</a:t>
            </a:r>
            <a:endParaRPr b="0" lang="en-US" sz="16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logging.warning('is when this event was logged.')</a:t>
            </a:r>
            <a:endParaRPr b="0" lang="en-US" sz="1600" spc="-1" strike="noStrike">
              <a:solidFill>
                <a:srgbClr val="506b8a"/>
              </a:solidFill>
              <a:latin typeface="Trebuchet MS"/>
            </a:endParaRPr>
          </a:p>
          <a:p>
            <a:pPr>
              <a:lnSpc>
                <a:spcPct val="90000"/>
              </a:lnSpc>
              <a:spcBef>
                <a:spcPts val="1001"/>
              </a:spcBef>
            </a:pPr>
            <a:endParaRPr b="0" lang="en-US" sz="1600" spc="-1" strike="noStrike">
              <a:solidFill>
                <a:srgbClr val="506b8a"/>
              </a:solidFill>
              <a:latin typeface="Trebuchet MS"/>
            </a:endParaRPr>
          </a:p>
          <a:p>
            <a:pPr>
              <a:lnSpc>
                <a:spcPct val="90000"/>
              </a:lnSpc>
              <a:spcBef>
                <a:spcPts val="1001"/>
              </a:spcBef>
            </a:pPr>
            <a:r>
              <a:rPr b="0" lang="en-US" sz="1800" spc="-1" strike="noStrike">
                <a:solidFill>
                  <a:srgbClr val="000000"/>
                </a:solidFill>
                <a:latin typeface="Trebuchet MS"/>
              </a:rPr>
              <a:t>Change formatter on the fly : </a:t>
            </a:r>
            <a:endParaRPr b="0" lang="en-US" sz="18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logger = logging.getLogger(__name__)</a:t>
            </a:r>
            <a:endParaRPr b="0" lang="en-US" sz="16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logger_handler = logging.StreamHandler()</a:t>
            </a:r>
            <a:endParaRPr b="0" lang="en-US" sz="16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formatter = logging.Formatter('%(asctime)s - %(name)s - %(levelname)s - %(message)s')</a:t>
            </a:r>
            <a:endParaRPr b="0" lang="en-US" sz="16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logger_handler.setFormatter(formatter)</a:t>
            </a:r>
            <a:endParaRPr b="0" lang="en-US" sz="16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logger.addHandler(logger_handler)</a:t>
            </a:r>
            <a:endParaRPr b="0" lang="en-US" sz="1600" spc="-1" strike="noStrike">
              <a:solidFill>
                <a:srgbClr val="506b8a"/>
              </a:solidFill>
              <a:latin typeface="Trebuchet MS"/>
            </a:endParaRPr>
          </a:p>
          <a:p>
            <a:pPr>
              <a:lnSpc>
                <a:spcPct val="90000"/>
              </a:lnSpc>
              <a:spcBef>
                <a:spcPts val="1001"/>
              </a:spcBef>
            </a:pPr>
            <a:r>
              <a:rPr b="0" lang="en-US" sz="1600" spc="-1" strike="noStrike">
                <a:solidFill>
                  <a:srgbClr val="000000"/>
                </a:solidFill>
                <a:latin typeface="Trebuchet MS"/>
              </a:rPr>
              <a:t>logger.warning('is when this event was logged.')</a:t>
            </a:r>
            <a:endParaRPr b="0" lang="en-US" sz="1600" spc="-1" strike="noStrike">
              <a:solidFill>
                <a:srgbClr val="506b8a"/>
              </a:solidFill>
              <a:latin typeface="Trebuchet MS"/>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4" name="TextShape 1"/>
          <p:cNvSpPr txBox="1"/>
          <p:nvPr/>
        </p:nvSpPr>
        <p:spPr>
          <a:xfrm>
            <a:off x="6305040" y="2766240"/>
            <a:ext cx="5581800" cy="1325160"/>
          </a:xfrm>
          <a:prstGeom prst="rect">
            <a:avLst/>
          </a:prstGeom>
          <a:noFill/>
          <a:ln>
            <a:noFill/>
          </a:ln>
        </p:spPr>
        <p:txBody>
          <a:bodyPr anchor="ctr">
            <a:normAutofit/>
          </a:bodyPr>
          <a:p>
            <a:pPr algn="r">
              <a:lnSpc>
                <a:spcPct val="90000"/>
              </a:lnSpc>
            </a:pPr>
            <a:r>
              <a:rPr b="1" lang="en-US" sz="3200" spc="-1" strike="noStrike">
                <a:solidFill>
                  <a:srgbClr val="ffffff"/>
                </a:solidFill>
                <a:latin typeface="Trebuchet MS"/>
              </a:rPr>
              <a:t>Exception Handling – Build-in and User defined Exceptions</a:t>
            </a:r>
            <a:br/>
            <a:endParaRPr b="0" lang="en-US" sz="3200" spc="-1" strike="noStrike">
              <a:solidFill>
                <a:srgbClr val="506b8a"/>
              </a:solidFill>
              <a:latin typeface="Trebuchet MS"/>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3b5ca"/>
      </a:dk2>
      <a:lt2>
        <a:srgbClr val="d1dae4"/>
      </a:lt2>
      <a:accent1>
        <a:srgbClr val="3fc8f9"/>
      </a:accent1>
      <a:accent2>
        <a:srgbClr val="87d1ee"/>
      </a:accent2>
      <a:accent3>
        <a:srgbClr val="0584b1"/>
      </a:accent3>
      <a:accent4>
        <a:srgbClr val="6d91ae"/>
      </a:accent4>
      <a:accent5>
        <a:srgbClr val="0584b1"/>
      </a:accent5>
      <a:accent6>
        <a:srgbClr val="7590af"/>
      </a:accent6>
      <a:hlink>
        <a:srgbClr val="0584b1"/>
      </a:hlink>
      <a:folHlink>
        <a:srgbClr val="0584b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a3b5ca"/>
      </a:dk2>
      <a:lt2>
        <a:srgbClr val="d1dae4"/>
      </a:lt2>
      <a:accent1>
        <a:srgbClr val="3fc8f9"/>
      </a:accent1>
      <a:accent2>
        <a:srgbClr val="87d1ee"/>
      </a:accent2>
      <a:accent3>
        <a:srgbClr val="0584b1"/>
      </a:accent3>
      <a:accent4>
        <a:srgbClr val="6d91ae"/>
      </a:accent4>
      <a:accent5>
        <a:srgbClr val="0584b1"/>
      </a:accent5>
      <a:accent6>
        <a:srgbClr val="7590af"/>
      </a:accent6>
      <a:hlink>
        <a:srgbClr val="0584b1"/>
      </a:hlink>
      <a:folHlink>
        <a:srgbClr val="0584b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a3b5ca"/>
      </a:dk2>
      <a:lt2>
        <a:srgbClr val="d1dae4"/>
      </a:lt2>
      <a:accent1>
        <a:srgbClr val="3fc8f9"/>
      </a:accent1>
      <a:accent2>
        <a:srgbClr val="87d1ee"/>
      </a:accent2>
      <a:accent3>
        <a:srgbClr val="0584b1"/>
      </a:accent3>
      <a:accent4>
        <a:srgbClr val="6d91ae"/>
      </a:accent4>
      <a:accent5>
        <a:srgbClr val="0584b1"/>
      </a:accent5>
      <a:accent6>
        <a:srgbClr val="7590af"/>
      </a:accent6>
      <a:hlink>
        <a:srgbClr val="0584b1"/>
      </a:hlink>
      <a:folHlink>
        <a:srgbClr val="0584b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a3b5ca"/>
      </a:dk2>
      <a:lt2>
        <a:srgbClr val="d1dae4"/>
      </a:lt2>
      <a:accent1>
        <a:srgbClr val="3fc8f9"/>
      </a:accent1>
      <a:accent2>
        <a:srgbClr val="87d1ee"/>
      </a:accent2>
      <a:accent3>
        <a:srgbClr val="0584b1"/>
      </a:accent3>
      <a:accent4>
        <a:srgbClr val="6d91ae"/>
      </a:accent4>
      <a:accent5>
        <a:srgbClr val="0584b1"/>
      </a:accent5>
      <a:accent6>
        <a:srgbClr val="7590af"/>
      </a:accent6>
      <a:hlink>
        <a:srgbClr val="0584b1"/>
      </a:hlink>
      <a:folHlink>
        <a:srgbClr val="0584b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a3b5ca"/>
      </a:dk2>
      <a:lt2>
        <a:srgbClr val="d1dae4"/>
      </a:lt2>
      <a:accent1>
        <a:srgbClr val="3fc8f9"/>
      </a:accent1>
      <a:accent2>
        <a:srgbClr val="87d1ee"/>
      </a:accent2>
      <a:accent3>
        <a:srgbClr val="0584b1"/>
      </a:accent3>
      <a:accent4>
        <a:srgbClr val="6d91ae"/>
      </a:accent4>
      <a:accent5>
        <a:srgbClr val="0584b1"/>
      </a:accent5>
      <a:accent6>
        <a:srgbClr val="7590af"/>
      </a:accent6>
      <a:hlink>
        <a:srgbClr val="0584b1"/>
      </a:hlink>
      <a:folHlink>
        <a:srgbClr val="0584b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a3b5ca"/>
      </a:dk2>
      <a:lt2>
        <a:srgbClr val="d1dae4"/>
      </a:lt2>
      <a:accent1>
        <a:srgbClr val="3fc8f9"/>
      </a:accent1>
      <a:accent2>
        <a:srgbClr val="87d1ee"/>
      </a:accent2>
      <a:accent3>
        <a:srgbClr val="0584b1"/>
      </a:accent3>
      <a:accent4>
        <a:srgbClr val="6d91ae"/>
      </a:accent4>
      <a:accent5>
        <a:srgbClr val="0584b1"/>
      </a:accent5>
      <a:accent6>
        <a:srgbClr val="7590af"/>
      </a:accent6>
      <a:hlink>
        <a:srgbClr val="0584b1"/>
      </a:hlink>
      <a:folHlink>
        <a:srgbClr val="0584b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a3b5ca"/>
      </a:dk2>
      <a:lt2>
        <a:srgbClr val="d1dae4"/>
      </a:lt2>
      <a:accent1>
        <a:srgbClr val="3fc8f9"/>
      </a:accent1>
      <a:accent2>
        <a:srgbClr val="87d1ee"/>
      </a:accent2>
      <a:accent3>
        <a:srgbClr val="0584b1"/>
      </a:accent3>
      <a:accent4>
        <a:srgbClr val="6d91ae"/>
      </a:accent4>
      <a:accent5>
        <a:srgbClr val="0584b1"/>
      </a:accent5>
      <a:accent6>
        <a:srgbClr val="7590af"/>
      </a:accent6>
      <a:hlink>
        <a:srgbClr val="0584b1"/>
      </a:hlink>
      <a:folHlink>
        <a:srgbClr val="0584b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a3b5ca"/>
      </a:dk2>
      <a:lt2>
        <a:srgbClr val="d1dae4"/>
      </a:lt2>
      <a:accent1>
        <a:srgbClr val="3fc8f9"/>
      </a:accent1>
      <a:accent2>
        <a:srgbClr val="87d1ee"/>
      </a:accent2>
      <a:accent3>
        <a:srgbClr val="0584b1"/>
      </a:accent3>
      <a:accent4>
        <a:srgbClr val="6d91ae"/>
      </a:accent4>
      <a:accent5>
        <a:srgbClr val="0584b1"/>
      </a:accent5>
      <a:accent6>
        <a:srgbClr val="7590af"/>
      </a:accent6>
      <a:hlink>
        <a:srgbClr val="0584b1"/>
      </a:hlink>
      <a:folHlink>
        <a:srgbClr val="0584b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a3b5ca"/>
      </a:dk2>
      <a:lt2>
        <a:srgbClr val="d1dae4"/>
      </a:lt2>
      <a:accent1>
        <a:srgbClr val="3fc8f9"/>
      </a:accent1>
      <a:accent2>
        <a:srgbClr val="87d1ee"/>
      </a:accent2>
      <a:accent3>
        <a:srgbClr val="0584b1"/>
      </a:accent3>
      <a:accent4>
        <a:srgbClr val="6d91ae"/>
      </a:accent4>
      <a:accent5>
        <a:srgbClr val="0584b1"/>
      </a:accent5>
      <a:accent6>
        <a:srgbClr val="7590af"/>
      </a:accent6>
      <a:hlink>
        <a:srgbClr val="0584b1"/>
      </a:hlink>
      <a:folHlink>
        <a:srgbClr val="0584b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6396</TotalTime>
  <Application>LibreOffice/6.0.7.3$Linux_X86_64 LibreOffice_project/00m0$Build-3</Application>
  <Words>1007</Words>
  <Paragraphs>196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2019-09-24T06:43:11Z</dcterms:created>
  <dc:creator>Tomar, Shubhendra</dc:creator>
  <dc:description/>
  <dc:language>en-IN</dc:language>
  <cp:lastModifiedBy/>
  <dcterms:modified xsi:type="dcterms:W3CDTF">2019-10-16T16:58:11Z</dcterms:modified>
  <cp:revision>130</cp:revision>
  <dc:subject/>
  <dc:title>Getting Started with Python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17</vt:i4>
  </property>
</Properties>
</file>